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83" r:id="rId6"/>
    <p:sldId id="259" r:id="rId7"/>
    <p:sldId id="282" r:id="rId8"/>
    <p:sldId id="260" r:id="rId9"/>
    <p:sldId id="261" r:id="rId10"/>
    <p:sldId id="263" r:id="rId11"/>
    <p:sldId id="278" r:id="rId12"/>
    <p:sldId id="279" r:id="rId13"/>
    <p:sldId id="264" r:id="rId14"/>
    <p:sldId id="265" r:id="rId15"/>
    <p:sldId id="277" r:id="rId16"/>
    <p:sldId id="266" r:id="rId17"/>
    <p:sldId id="267" r:id="rId18"/>
    <p:sldId id="280" r:id="rId19"/>
    <p:sldId id="281" r:id="rId20"/>
    <p:sldId id="268" r:id="rId21"/>
    <p:sldId id="269" r:id="rId22"/>
    <p:sldId id="276" r:id="rId23"/>
    <p:sldId id="270" r:id="rId24"/>
    <p:sldId id="271" r:id="rId25"/>
    <p:sldId id="272" r:id="rId26"/>
    <p:sldId id="275" r:id="rId27"/>
    <p:sldId id="273" r:id="rId28"/>
    <p:sldId id="27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/>
    <p:restoredTop sz="94672"/>
  </p:normalViewPr>
  <p:slideViewPr>
    <p:cSldViewPr snapToGrid="0" snapToObjects="1">
      <p:cViewPr>
        <p:scale>
          <a:sx n="98" d="100"/>
          <a:sy n="98" d="100"/>
        </p:scale>
        <p:origin x="2696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gaoxu/DataSci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9985743440121"/>
          <c:y val="0.0456555231901266"/>
          <c:w val="0.919241101060715"/>
          <c:h val="0.85942539266478"/>
        </c:manualLayout>
      </c:layout>
      <c:scatterChart>
        <c:scatterStyle val="smoothMarker"/>
        <c:varyColors val="0"/>
        <c:ser>
          <c:idx val="0"/>
          <c:order val="0"/>
          <c:tx>
            <c:v>logloss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71890801067528"/>
                  <c:y val="0.0"/>
                </c:manualLayout>
              </c:layout>
              <c:tx>
                <c:rich>
                  <a:bodyPr/>
                  <a:lstStyle/>
                  <a:p>
                    <a:fld id="{31F823B1-FB9B-EC49-98C3-D0C93E670EFC}" type="XVALUE">
                      <a:rPr lang="en-US"/>
                      <a:pPr/>
                      <a:t>[X 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0143242334222937"/>
                  <c:y val="-0.043828907851652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86215034489822"/>
                  <c:y val="0.0584385438022029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00269633956058"/>
                  <c:y val="-0.059482007058311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</a:t>
                    </a:r>
                    <a:r>
                      <a:rPr lang="en-US" baseline="30000" dirty="0" smtClean="0"/>
                      <a:t>nd</a:t>
                    </a:r>
                    <a:r>
                      <a:rPr lang="en-US" dirty="0" smtClean="0"/>
                      <a:t> Voting Classifier: Fewer</a:t>
                    </a:r>
                    <a:r>
                      <a:rPr lang="en-US" baseline="0" dirty="0" smtClean="0"/>
                      <a:t> Selected Features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57136118791"/>
                      <c:h val="0.078766808681969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673239534794014"/>
                  <c:y val="0.09496271584751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 Combination: NN &amp; Vote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060254312841771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243511404232801"/>
                  <c:y val="0.088701443297274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</a:t>
                    </a:r>
                    <a:r>
                      <a:rPr lang="en-US" b="1" baseline="0" dirty="0" smtClean="0"/>
                      <a:t> Combination: </a:t>
                    </a:r>
                    <a:r>
                      <a:rPr lang="en-US" b="1" dirty="0" smtClean="0"/>
                      <a:t>NN &amp; Voting</a:t>
                    </a:r>
                    <a:r>
                      <a:rPr lang="en-US" b="1" baseline="0" dirty="0" smtClean="0"/>
                      <a:t> Classifier - </a:t>
                    </a:r>
                    <a:endParaRPr lang="en-US" b="1" dirty="0" smtClean="0"/>
                  </a:p>
                  <a:p>
                    <a:pPr>
                      <a:defRPr b="1"/>
                    </a:pPr>
                    <a:r>
                      <a:rPr lang="en-US" b="1" dirty="0" smtClean="0"/>
                      <a:t>All Features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103811898882913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-0.0272160435023585"/>
                  <c:y val="-0.05843846163327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</a:t>
                    </a:r>
                    <a:r>
                      <a:rPr lang="en-US" b="1" baseline="0" smtClean="0"/>
                      <a:t> Classifier: Top 12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46309547361"/>
                      <c:h val="0.0581672219916927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358105835557349"/>
                  <c:y val="0.1033109970788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 Classifier: More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94474477712"/>
                      <c:h val="0.056080131141614"/>
                    </c:manualLayout>
                  </c15:layout>
                </c:ext>
              </c:extLst>
            </c:dLbl>
            <c:dLbl>
              <c:idx val="8"/>
              <c:layout>
                <c:manualLayout>
                  <c:x val="-0.0415402205300327"/>
                  <c:y val="-0.08452709725925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NN</a:t>
                    </a:r>
                    <a:r>
                      <a:rPr lang="en-US" b="1" baseline="0" dirty="0" smtClean="0"/>
                      <a:t>: Includes Newly Generated Features, Omitting Lat./Long.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3249552734271"/>
                      <c:h val="0.0766797178318906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-0.0014324233422295"/>
                  <c:y val="-0.054264362102045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Classifier:</a:t>
                    </a:r>
                  </a:p>
                  <a:p>
                    <a:r>
                      <a:rPr lang="en-US" dirty="0" smtClean="0"/>
                      <a:t>Includes Newly</a:t>
                    </a:r>
                    <a:r>
                      <a:rPr lang="en-US" baseline="0" dirty="0" smtClean="0"/>
                      <a:t> Generated Features, no omissions.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164728684356382"/>
                  <c:y val="0.066786907202517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Neural Network:</a:t>
                    </a:r>
                    <a:r>
                      <a:rPr lang="en-US" baseline="0" dirty="0" smtClean="0"/>
                      <a:t> Includes All Features (Inc. Building id, Created, Lat./Long.)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8207788006759"/>
                      <c:h val="0.074321305171301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Sheet1!$C$1:$C$11</c:f>
              <c:strCache>
                <c:ptCount val="11"/>
                <c:pt idx="0">
                  <c:v>Stacking Model</c:v>
                </c:pt>
                <c:pt idx="1">
                  <c:v>Vote Classifier</c:v>
                </c:pt>
                <c:pt idx="2">
                  <c:v>Neural Network</c:v>
                </c:pt>
                <c:pt idx="3">
                  <c:v>2nd voting, fewer variable selected</c:v>
                </c:pt>
                <c:pt idx="4">
                  <c:v>Linear Combination with NN and Vote</c:v>
                </c:pt>
                <c:pt idx="5">
                  <c:v>nn&amp; vote: all features</c:v>
                </c:pt>
                <c:pt idx="6">
                  <c:v>vote model with top 12 features</c:v>
                </c:pt>
                <c:pt idx="7">
                  <c:v>vote more features</c:v>
                </c:pt>
                <c:pt idx="8">
                  <c:v>neural network with all new features without lat long created</c:v>
                </c:pt>
                <c:pt idx="9">
                  <c:v>vote with lat long id create </c:v>
                </c:pt>
                <c:pt idx="10">
                  <c:v>Neural Network with all features, including lat, long, building Id, created</c:v>
                </c:pt>
              </c:strCache>
            </c:strRef>
          </c:xVal>
          <c:yVal>
            <c:numRef>
              <c:f>Sheet1!$A$1:$A$11</c:f>
              <c:numCache>
                <c:formatCode>General</c:formatCode>
                <c:ptCount val="11"/>
                <c:pt idx="0">
                  <c:v>0.80924</c:v>
                </c:pt>
                <c:pt idx="1">
                  <c:v>0.6467</c:v>
                </c:pt>
                <c:pt idx="2">
                  <c:v>0.63125</c:v>
                </c:pt>
                <c:pt idx="3">
                  <c:v>0.64319</c:v>
                </c:pt>
                <c:pt idx="4">
                  <c:v>0.62811</c:v>
                </c:pt>
                <c:pt idx="5">
                  <c:v>0.62877</c:v>
                </c:pt>
                <c:pt idx="6">
                  <c:v>0.66294</c:v>
                </c:pt>
                <c:pt idx="7">
                  <c:v>0.61719</c:v>
                </c:pt>
                <c:pt idx="8">
                  <c:v>0.63729</c:v>
                </c:pt>
                <c:pt idx="9">
                  <c:v>0.61076</c:v>
                </c:pt>
                <c:pt idx="10">
                  <c:v>0.585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9831360"/>
        <c:axId val="-1031781824"/>
      </c:scatterChart>
      <c:valAx>
        <c:axId val="-51983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1781824"/>
        <c:crosses val="autoZero"/>
        <c:crossBetween val="midCat"/>
      </c:valAx>
      <c:valAx>
        <c:axId val="-1031781824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9831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49EDD-331A-8241-9819-7B58134FD1DB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4E27A-8AEB-154D-8B3B-527E25649790}">
      <dgm:prSet phldrT="[Text]"/>
      <dgm:spPr/>
      <dgm:t>
        <a:bodyPr/>
        <a:lstStyle/>
        <a:p>
          <a:r>
            <a:rPr lang="en-US" dirty="0" smtClean="0"/>
            <a:t>EDA &amp; Visualizations</a:t>
          </a:r>
          <a:endParaRPr lang="en-US" dirty="0"/>
        </a:p>
      </dgm:t>
    </dgm:pt>
    <dgm:pt modelId="{B5339DE6-907E-2B47-B02C-462C62C1FBD3}" type="parTrans" cxnId="{E0FAD51A-0618-FF42-8CBA-D7E5F3F01701}">
      <dgm:prSet/>
      <dgm:spPr/>
      <dgm:t>
        <a:bodyPr/>
        <a:lstStyle/>
        <a:p>
          <a:endParaRPr lang="en-US"/>
        </a:p>
      </dgm:t>
    </dgm:pt>
    <dgm:pt modelId="{66C9B49D-73EA-6A43-8FEC-1572ADD99FED}" type="sibTrans" cxnId="{E0FAD51A-0618-FF42-8CBA-D7E5F3F01701}">
      <dgm:prSet/>
      <dgm:spPr/>
      <dgm:t>
        <a:bodyPr/>
        <a:lstStyle/>
        <a:p>
          <a:endParaRPr lang="en-US"/>
        </a:p>
      </dgm:t>
    </dgm:pt>
    <dgm:pt modelId="{0ED0DC61-3B52-3740-AFDC-758E670B9ADE}">
      <dgm:prSet phldrT="[Text]"/>
      <dgm:spPr/>
      <dgm:t>
        <a:bodyPr/>
        <a:lstStyle/>
        <a:p>
          <a:r>
            <a:rPr lang="en-US" dirty="0" smtClean="0"/>
            <a:t>Feature Selection</a:t>
          </a:r>
          <a:endParaRPr lang="en-US" dirty="0"/>
        </a:p>
      </dgm:t>
    </dgm:pt>
    <dgm:pt modelId="{EE514E9E-D146-9541-911F-6C417124A993}" type="parTrans" cxnId="{7B596711-51D8-724B-85F0-97DEBF0A67A6}">
      <dgm:prSet/>
      <dgm:spPr/>
      <dgm:t>
        <a:bodyPr/>
        <a:lstStyle/>
        <a:p>
          <a:endParaRPr lang="en-US"/>
        </a:p>
      </dgm:t>
    </dgm:pt>
    <dgm:pt modelId="{CE549404-65B5-A344-BC46-F068E2C98CAC}" type="sibTrans" cxnId="{7B596711-51D8-724B-85F0-97DEBF0A67A6}">
      <dgm:prSet/>
      <dgm:spPr/>
      <dgm:t>
        <a:bodyPr/>
        <a:lstStyle/>
        <a:p>
          <a:endParaRPr lang="en-US"/>
        </a:p>
      </dgm:t>
    </dgm:pt>
    <dgm:pt modelId="{98D51D2E-8817-EF49-829F-99902D8F03A5}">
      <dgm:prSet phldrT="[Text]"/>
      <dgm:spPr/>
      <dgm:t>
        <a:bodyPr/>
        <a:lstStyle/>
        <a:p>
          <a:r>
            <a:rPr lang="en-US" dirty="0" smtClean="0"/>
            <a:t>Train/Tune Model</a:t>
          </a:r>
          <a:endParaRPr lang="en-US" dirty="0"/>
        </a:p>
      </dgm:t>
    </dgm:pt>
    <dgm:pt modelId="{080BA382-D867-E74E-9CD3-2608A73E9704}" type="parTrans" cxnId="{0A900F1C-2409-F54C-A179-19AE0299195C}">
      <dgm:prSet/>
      <dgm:spPr/>
      <dgm:t>
        <a:bodyPr/>
        <a:lstStyle/>
        <a:p>
          <a:endParaRPr lang="en-US"/>
        </a:p>
      </dgm:t>
    </dgm:pt>
    <dgm:pt modelId="{54B15590-2E68-8746-A8A3-73747AD1F08B}" type="sibTrans" cxnId="{0A900F1C-2409-F54C-A179-19AE0299195C}">
      <dgm:prSet/>
      <dgm:spPr/>
      <dgm:t>
        <a:bodyPr/>
        <a:lstStyle/>
        <a:p>
          <a:endParaRPr lang="en-US"/>
        </a:p>
      </dgm:t>
    </dgm:pt>
    <dgm:pt modelId="{CA14CDBE-2B48-EF4B-A359-4736D4460856}">
      <dgm:prSet phldrT="[Text]"/>
      <dgm:spPr/>
      <dgm:t>
        <a:bodyPr/>
        <a:lstStyle/>
        <a:p>
          <a:r>
            <a:rPr lang="en-US" dirty="0" smtClean="0"/>
            <a:t>Interpret Results</a:t>
          </a:r>
          <a:endParaRPr lang="en-US" dirty="0"/>
        </a:p>
      </dgm:t>
    </dgm:pt>
    <dgm:pt modelId="{703A9869-BAD1-C74E-B89E-75B96D850CCE}" type="parTrans" cxnId="{B5D1A16D-B84B-944D-B54A-7A6C677EAE6D}">
      <dgm:prSet/>
      <dgm:spPr/>
      <dgm:t>
        <a:bodyPr/>
        <a:lstStyle/>
        <a:p>
          <a:endParaRPr lang="en-US"/>
        </a:p>
      </dgm:t>
    </dgm:pt>
    <dgm:pt modelId="{414F6701-65F3-4E4B-8660-917EA8FD2BD3}" type="sibTrans" cxnId="{B5D1A16D-B84B-944D-B54A-7A6C677EAE6D}">
      <dgm:prSet/>
      <dgm:spPr/>
      <dgm:t>
        <a:bodyPr/>
        <a:lstStyle/>
        <a:p>
          <a:endParaRPr lang="en-US"/>
        </a:p>
      </dgm:t>
    </dgm:pt>
    <dgm:pt modelId="{B18A8616-4619-2C4D-BF33-CE380FC2811D}">
      <dgm:prSet phldrT="[Text]"/>
      <dgm:spPr/>
      <dgm:t>
        <a:bodyPr/>
        <a:lstStyle/>
        <a:p>
          <a:r>
            <a:rPr lang="en-US" dirty="0" smtClean="0"/>
            <a:t>Manipulate Data</a:t>
          </a:r>
          <a:endParaRPr lang="en-US" dirty="0"/>
        </a:p>
      </dgm:t>
    </dgm:pt>
    <dgm:pt modelId="{D37ABF49-811F-3945-AD94-3A43F7695DDD}" type="parTrans" cxnId="{26D98838-A6B7-8A40-82B1-CE198FA0BB24}">
      <dgm:prSet/>
      <dgm:spPr/>
      <dgm:t>
        <a:bodyPr/>
        <a:lstStyle/>
        <a:p>
          <a:endParaRPr lang="en-US"/>
        </a:p>
      </dgm:t>
    </dgm:pt>
    <dgm:pt modelId="{114589FE-C713-DA40-9085-7AB88F504236}" type="sibTrans" cxnId="{26D98838-A6B7-8A40-82B1-CE198FA0BB24}">
      <dgm:prSet/>
      <dgm:spPr/>
      <dgm:t>
        <a:bodyPr/>
        <a:lstStyle/>
        <a:p>
          <a:endParaRPr lang="en-US"/>
        </a:p>
      </dgm:t>
    </dgm:pt>
    <dgm:pt modelId="{57781F0D-3694-1F4B-B910-B8CF6B43B411}">
      <dgm:prSet/>
      <dgm:spPr/>
      <dgm:t>
        <a:bodyPr/>
        <a:lstStyle/>
        <a:p>
          <a:r>
            <a:rPr lang="en-US" dirty="0" smtClean="0"/>
            <a:t>Ask Questions</a:t>
          </a:r>
          <a:endParaRPr lang="en-US" dirty="0"/>
        </a:p>
      </dgm:t>
    </dgm:pt>
    <dgm:pt modelId="{FAE53DD0-D39F-0643-851A-4D8E39D87B4E}" type="parTrans" cxnId="{951DBA4D-704B-5844-AD35-B7E87213BD79}">
      <dgm:prSet/>
      <dgm:spPr/>
      <dgm:t>
        <a:bodyPr/>
        <a:lstStyle/>
        <a:p>
          <a:endParaRPr lang="en-US"/>
        </a:p>
      </dgm:t>
    </dgm:pt>
    <dgm:pt modelId="{98DB7CA5-BC5A-F845-9CD4-D892438ED311}" type="sibTrans" cxnId="{951DBA4D-704B-5844-AD35-B7E87213BD79}">
      <dgm:prSet/>
      <dgm:spPr/>
      <dgm:t>
        <a:bodyPr/>
        <a:lstStyle/>
        <a:p>
          <a:endParaRPr lang="en-US"/>
        </a:p>
      </dgm:t>
    </dgm:pt>
    <dgm:pt modelId="{E7417249-9683-AA4B-960C-356B3A30E518}" type="pres">
      <dgm:prSet presAssocID="{E6749EDD-331A-8241-9819-7B58134FD1DB}" presName="cycle" presStyleCnt="0">
        <dgm:presLayoutVars>
          <dgm:dir/>
          <dgm:resizeHandles val="exact"/>
        </dgm:presLayoutVars>
      </dgm:prSet>
      <dgm:spPr/>
    </dgm:pt>
    <dgm:pt modelId="{AEEA2F10-06BC-154F-A532-9297CEA06C80}" type="pres">
      <dgm:prSet presAssocID="{2A24E27A-8AEB-154D-8B3B-527E25649790}" presName="dummy" presStyleCnt="0"/>
      <dgm:spPr/>
    </dgm:pt>
    <dgm:pt modelId="{9BAF2F79-3D26-9449-BAC1-6225A44976DD}" type="pres">
      <dgm:prSet presAssocID="{2A24E27A-8AEB-154D-8B3B-527E25649790}" presName="node" presStyleLbl="revTx" presStyleIdx="0" presStyleCnt="6">
        <dgm:presLayoutVars>
          <dgm:bulletEnabled val="1"/>
        </dgm:presLayoutVars>
      </dgm:prSet>
      <dgm:spPr/>
    </dgm:pt>
    <dgm:pt modelId="{03B2CACE-8BEF-8744-8EDD-E52CFE7C8579}" type="pres">
      <dgm:prSet presAssocID="{66C9B49D-73EA-6A43-8FEC-1572ADD99FED}" presName="sibTrans" presStyleLbl="node1" presStyleIdx="0" presStyleCnt="6"/>
      <dgm:spPr/>
    </dgm:pt>
    <dgm:pt modelId="{920AB930-514C-984C-9378-FC0095D502D3}" type="pres">
      <dgm:prSet presAssocID="{0ED0DC61-3B52-3740-AFDC-758E670B9ADE}" presName="dummy" presStyleCnt="0"/>
      <dgm:spPr/>
    </dgm:pt>
    <dgm:pt modelId="{21D8A551-A808-2A40-A49D-468F5FFAE68B}" type="pres">
      <dgm:prSet presAssocID="{0ED0DC61-3B52-3740-AFDC-758E670B9ADE}" presName="node" presStyleLbl="revTx" presStyleIdx="1" presStyleCnt="6">
        <dgm:presLayoutVars>
          <dgm:bulletEnabled val="1"/>
        </dgm:presLayoutVars>
      </dgm:prSet>
      <dgm:spPr/>
    </dgm:pt>
    <dgm:pt modelId="{7FF91364-D2C0-5644-9EC9-81EA9A7F3AB9}" type="pres">
      <dgm:prSet presAssocID="{CE549404-65B5-A344-BC46-F068E2C98CAC}" presName="sibTrans" presStyleLbl="node1" presStyleIdx="1" presStyleCnt="6"/>
      <dgm:spPr/>
    </dgm:pt>
    <dgm:pt modelId="{BE4F0422-7FC9-A245-9726-076ADC3EFFB6}" type="pres">
      <dgm:prSet presAssocID="{98D51D2E-8817-EF49-829F-99902D8F03A5}" presName="dummy" presStyleCnt="0"/>
      <dgm:spPr/>
    </dgm:pt>
    <dgm:pt modelId="{D6BE4470-7233-C54E-B626-65691D0C40AC}" type="pres">
      <dgm:prSet presAssocID="{98D51D2E-8817-EF49-829F-99902D8F03A5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DB190-38CD-E74C-BA24-84F442EF7CA1}" type="pres">
      <dgm:prSet presAssocID="{54B15590-2E68-8746-A8A3-73747AD1F08B}" presName="sibTrans" presStyleLbl="node1" presStyleIdx="2" presStyleCnt="6"/>
      <dgm:spPr/>
    </dgm:pt>
    <dgm:pt modelId="{5EBFE8EF-27DB-5340-BA25-1DAAE5DA94AB}" type="pres">
      <dgm:prSet presAssocID="{CA14CDBE-2B48-EF4B-A359-4736D4460856}" presName="dummy" presStyleCnt="0"/>
      <dgm:spPr/>
    </dgm:pt>
    <dgm:pt modelId="{8D9ABBA3-4A3E-B547-84BA-D482C84A5BD8}" type="pres">
      <dgm:prSet presAssocID="{CA14CDBE-2B48-EF4B-A359-4736D4460856}" presName="node" presStyleLbl="revTx" presStyleIdx="3" presStyleCnt="6">
        <dgm:presLayoutVars>
          <dgm:bulletEnabled val="1"/>
        </dgm:presLayoutVars>
      </dgm:prSet>
      <dgm:spPr/>
    </dgm:pt>
    <dgm:pt modelId="{683834B2-AD29-7F4D-B772-6DC39F88D2FC}" type="pres">
      <dgm:prSet presAssocID="{414F6701-65F3-4E4B-8660-917EA8FD2BD3}" presName="sibTrans" presStyleLbl="node1" presStyleIdx="3" presStyleCnt="6"/>
      <dgm:spPr/>
    </dgm:pt>
    <dgm:pt modelId="{0AFB9514-86DD-F14D-9677-A15C77AD553F}" type="pres">
      <dgm:prSet presAssocID="{57781F0D-3694-1F4B-B910-B8CF6B43B411}" presName="dummy" presStyleCnt="0"/>
      <dgm:spPr/>
    </dgm:pt>
    <dgm:pt modelId="{D069FD18-0036-CD47-B900-BEF47ED03730}" type="pres">
      <dgm:prSet presAssocID="{57781F0D-3694-1F4B-B910-B8CF6B43B411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C464B-72FD-3849-B8DC-9CB1C158EB26}" type="pres">
      <dgm:prSet presAssocID="{98DB7CA5-BC5A-F845-9CD4-D892438ED311}" presName="sibTrans" presStyleLbl="node1" presStyleIdx="4" presStyleCnt="6"/>
      <dgm:spPr/>
    </dgm:pt>
    <dgm:pt modelId="{8F152080-2622-624A-B291-CF0DF5633A97}" type="pres">
      <dgm:prSet presAssocID="{B18A8616-4619-2C4D-BF33-CE380FC2811D}" presName="dummy" presStyleCnt="0"/>
      <dgm:spPr/>
    </dgm:pt>
    <dgm:pt modelId="{8EEA3ED1-44FF-FE40-B061-C1DA9BA2ED4D}" type="pres">
      <dgm:prSet presAssocID="{B18A8616-4619-2C4D-BF33-CE380FC2811D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1ED66-5872-0842-9BC0-BA7CF3CB87DD}" type="pres">
      <dgm:prSet presAssocID="{114589FE-C713-DA40-9085-7AB88F504236}" presName="sibTrans" presStyleLbl="node1" presStyleIdx="5" presStyleCnt="6"/>
      <dgm:spPr/>
    </dgm:pt>
  </dgm:ptLst>
  <dgm:cxnLst>
    <dgm:cxn modelId="{C59676F8-7A26-D240-B803-BE994028F3ED}" type="presOf" srcId="{54B15590-2E68-8746-A8A3-73747AD1F08B}" destId="{BCEDB190-38CD-E74C-BA24-84F442EF7CA1}" srcOrd="0" destOrd="0" presId="urn:microsoft.com/office/officeart/2005/8/layout/cycle1"/>
    <dgm:cxn modelId="{C1CBC7AC-B498-9E4E-8CF8-54CAE782E907}" type="presOf" srcId="{0ED0DC61-3B52-3740-AFDC-758E670B9ADE}" destId="{21D8A551-A808-2A40-A49D-468F5FFAE68B}" srcOrd="0" destOrd="0" presId="urn:microsoft.com/office/officeart/2005/8/layout/cycle1"/>
    <dgm:cxn modelId="{D315962D-0E81-EF49-AF95-CC70A8B3927F}" type="presOf" srcId="{57781F0D-3694-1F4B-B910-B8CF6B43B411}" destId="{D069FD18-0036-CD47-B900-BEF47ED03730}" srcOrd="0" destOrd="0" presId="urn:microsoft.com/office/officeart/2005/8/layout/cycle1"/>
    <dgm:cxn modelId="{073E13C1-FE7E-CB41-8975-06F3FAE49BF2}" type="presOf" srcId="{B18A8616-4619-2C4D-BF33-CE380FC2811D}" destId="{8EEA3ED1-44FF-FE40-B061-C1DA9BA2ED4D}" srcOrd="0" destOrd="0" presId="urn:microsoft.com/office/officeart/2005/8/layout/cycle1"/>
    <dgm:cxn modelId="{33A74FED-2EE6-5F4F-93EB-DDB2A24910E3}" type="presOf" srcId="{114589FE-C713-DA40-9085-7AB88F504236}" destId="{4651ED66-5872-0842-9BC0-BA7CF3CB87DD}" srcOrd="0" destOrd="0" presId="urn:microsoft.com/office/officeart/2005/8/layout/cycle1"/>
    <dgm:cxn modelId="{9F4414F8-39A6-A148-AFF5-ABEC46DC1811}" type="presOf" srcId="{98D51D2E-8817-EF49-829F-99902D8F03A5}" destId="{D6BE4470-7233-C54E-B626-65691D0C40AC}" srcOrd="0" destOrd="0" presId="urn:microsoft.com/office/officeart/2005/8/layout/cycle1"/>
    <dgm:cxn modelId="{951DBA4D-704B-5844-AD35-B7E87213BD79}" srcId="{E6749EDD-331A-8241-9819-7B58134FD1DB}" destId="{57781F0D-3694-1F4B-B910-B8CF6B43B411}" srcOrd="4" destOrd="0" parTransId="{FAE53DD0-D39F-0643-851A-4D8E39D87B4E}" sibTransId="{98DB7CA5-BC5A-F845-9CD4-D892438ED311}"/>
    <dgm:cxn modelId="{E0FAD51A-0618-FF42-8CBA-D7E5F3F01701}" srcId="{E6749EDD-331A-8241-9819-7B58134FD1DB}" destId="{2A24E27A-8AEB-154D-8B3B-527E25649790}" srcOrd="0" destOrd="0" parTransId="{B5339DE6-907E-2B47-B02C-462C62C1FBD3}" sibTransId="{66C9B49D-73EA-6A43-8FEC-1572ADD99FED}"/>
    <dgm:cxn modelId="{C8504801-196F-C146-82C5-305DC58D0481}" type="presOf" srcId="{98DB7CA5-BC5A-F845-9CD4-D892438ED311}" destId="{E84C464B-72FD-3849-B8DC-9CB1C158EB26}" srcOrd="0" destOrd="0" presId="urn:microsoft.com/office/officeart/2005/8/layout/cycle1"/>
    <dgm:cxn modelId="{7B596711-51D8-724B-85F0-97DEBF0A67A6}" srcId="{E6749EDD-331A-8241-9819-7B58134FD1DB}" destId="{0ED0DC61-3B52-3740-AFDC-758E670B9ADE}" srcOrd="1" destOrd="0" parTransId="{EE514E9E-D146-9541-911F-6C417124A993}" sibTransId="{CE549404-65B5-A344-BC46-F068E2C98CAC}"/>
    <dgm:cxn modelId="{C461A9C7-7628-3B45-8653-370F315A4DC7}" type="presOf" srcId="{66C9B49D-73EA-6A43-8FEC-1572ADD99FED}" destId="{03B2CACE-8BEF-8744-8EDD-E52CFE7C8579}" srcOrd="0" destOrd="0" presId="urn:microsoft.com/office/officeart/2005/8/layout/cycle1"/>
    <dgm:cxn modelId="{2CF0815F-EBE9-6D43-A46E-3FE25AE2AB13}" type="presOf" srcId="{CA14CDBE-2B48-EF4B-A359-4736D4460856}" destId="{8D9ABBA3-4A3E-B547-84BA-D482C84A5BD8}" srcOrd="0" destOrd="0" presId="urn:microsoft.com/office/officeart/2005/8/layout/cycle1"/>
    <dgm:cxn modelId="{57B12F45-486B-AB4E-9105-83B628D261D3}" type="presOf" srcId="{E6749EDD-331A-8241-9819-7B58134FD1DB}" destId="{E7417249-9683-AA4B-960C-356B3A30E518}" srcOrd="0" destOrd="0" presId="urn:microsoft.com/office/officeart/2005/8/layout/cycle1"/>
    <dgm:cxn modelId="{B5D1A16D-B84B-944D-B54A-7A6C677EAE6D}" srcId="{E6749EDD-331A-8241-9819-7B58134FD1DB}" destId="{CA14CDBE-2B48-EF4B-A359-4736D4460856}" srcOrd="3" destOrd="0" parTransId="{703A9869-BAD1-C74E-B89E-75B96D850CCE}" sibTransId="{414F6701-65F3-4E4B-8660-917EA8FD2BD3}"/>
    <dgm:cxn modelId="{0A900F1C-2409-F54C-A179-19AE0299195C}" srcId="{E6749EDD-331A-8241-9819-7B58134FD1DB}" destId="{98D51D2E-8817-EF49-829F-99902D8F03A5}" srcOrd="2" destOrd="0" parTransId="{080BA382-D867-E74E-9CD3-2608A73E9704}" sibTransId="{54B15590-2E68-8746-A8A3-73747AD1F08B}"/>
    <dgm:cxn modelId="{26D98838-A6B7-8A40-82B1-CE198FA0BB24}" srcId="{E6749EDD-331A-8241-9819-7B58134FD1DB}" destId="{B18A8616-4619-2C4D-BF33-CE380FC2811D}" srcOrd="5" destOrd="0" parTransId="{D37ABF49-811F-3945-AD94-3A43F7695DDD}" sibTransId="{114589FE-C713-DA40-9085-7AB88F504236}"/>
    <dgm:cxn modelId="{DCA41A66-F841-F547-94E7-6A1DE85900E4}" type="presOf" srcId="{414F6701-65F3-4E4B-8660-917EA8FD2BD3}" destId="{683834B2-AD29-7F4D-B772-6DC39F88D2FC}" srcOrd="0" destOrd="0" presId="urn:microsoft.com/office/officeart/2005/8/layout/cycle1"/>
    <dgm:cxn modelId="{038E6796-AFDD-7C49-8A46-4E849543BCCC}" type="presOf" srcId="{CE549404-65B5-A344-BC46-F068E2C98CAC}" destId="{7FF91364-D2C0-5644-9EC9-81EA9A7F3AB9}" srcOrd="0" destOrd="0" presId="urn:microsoft.com/office/officeart/2005/8/layout/cycle1"/>
    <dgm:cxn modelId="{4EB051ED-AABB-AE44-ACBF-1EEE3ED6092A}" type="presOf" srcId="{2A24E27A-8AEB-154D-8B3B-527E25649790}" destId="{9BAF2F79-3D26-9449-BAC1-6225A44976DD}" srcOrd="0" destOrd="0" presId="urn:microsoft.com/office/officeart/2005/8/layout/cycle1"/>
    <dgm:cxn modelId="{A8E378CB-D03D-0944-B72E-8CF12C27A45E}" type="presParOf" srcId="{E7417249-9683-AA4B-960C-356B3A30E518}" destId="{AEEA2F10-06BC-154F-A532-9297CEA06C80}" srcOrd="0" destOrd="0" presId="urn:microsoft.com/office/officeart/2005/8/layout/cycle1"/>
    <dgm:cxn modelId="{93D3AE39-D982-EC40-801A-8580F8D4FF24}" type="presParOf" srcId="{E7417249-9683-AA4B-960C-356B3A30E518}" destId="{9BAF2F79-3D26-9449-BAC1-6225A44976DD}" srcOrd="1" destOrd="0" presId="urn:microsoft.com/office/officeart/2005/8/layout/cycle1"/>
    <dgm:cxn modelId="{E47C9DE3-24AF-3346-B76A-ACFF181D6348}" type="presParOf" srcId="{E7417249-9683-AA4B-960C-356B3A30E518}" destId="{03B2CACE-8BEF-8744-8EDD-E52CFE7C8579}" srcOrd="2" destOrd="0" presId="urn:microsoft.com/office/officeart/2005/8/layout/cycle1"/>
    <dgm:cxn modelId="{102D68E6-6BA2-3349-8775-733D777482A9}" type="presParOf" srcId="{E7417249-9683-AA4B-960C-356B3A30E518}" destId="{920AB930-514C-984C-9378-FC0095D502D3}" srcOrd="3" destOrd="0" presId="urn:microsoft.com/office/officeart/2005/8/layout/cycle1"/>
    <dgm:cxn modelId="{C20D5026-BE54-B14B-B583-57AD3E93DC58}" type="presParOf" srcId="{E7417249-9683-AA4B-960C-356B3A30E518}" destId="{21D8A551-A808-2A40-A49D-468F5FFAE68B}" srcOrd="4" destOrd="0" presId="urn:microsoft.com/office/officeart/2005/8/layout/cycle1"/>
    <dgm:cxn modelId="{8ED76F67-40DD-744C-9CC0-42107CC5843E}" type="presParOf" srcId="{E7417249-9683-AA4B-960C-356B3A30E518}" destId="{7FF91364-D2C0-5644-9EC9-81EA9A7F3AB9}" srcOrd="5" destOrd="0" presId="urn:microsoft.com/office/officeart/2005/8/layout/cycle1"/>
    <dgm:cxn modelId="{14F09CB7-6532-0B44-8E24-B549921E89B3}" type="presParOf" srcId="{E7417249-9683-AA4B-960C-356B3A30E518}" destId="{BE4F0422-7FC9-A245-9726-076ADC3EFFB6}" srcOrd="6" destOrd="0" presId="urn:microsoft.com/office/officeart/2005/8/layout/cycle1"/>
    <dgm:cxn modelId="{7757C5EB-D5A4-C748-B822-13C17CFC6354}" type="presParOf" srcId="{E7417249-9683-AA4B-960C-356B3A30E518}" destId="{D6BE4470-7233-C54E-B626-65691D0C40AC}" srcOrd="7" destOrd="0" presId="urn:microsoft.com/office/officeart/2005/8/layout/cycle1"/>
    <dgm:cxn modelId="{3F93CEF6-67B8-134F-9E92-009CB7308C2A}" type="presParOf" srcId="{E7417249-9683-AA4B-960C-356B3A30E518}" destId="{BCEDB190-38CD-E74C-BA24-84F442EF7CA1}" srcOrd="8" destOrd="0" presId="urn:microsoft.com/office/officeart/2005/8/layout/cycle1"/>
    <dgm:cxn modelId="{AEC99E1F-E7E7-FD47-B0EF-EEB81F141CCF}" type="presParOf" srcId="{E7417249-9683-AA4B-960C-356B3A30E518}" destId="{5EBFE8EF-27DB-5340-BA25-1DAAE5DA94AB}" srcOrd="9" destOrd="0" presId="urn:microsoft.com/office/officeart/2005/8/layout/cycle1"/>
    <dgm:cxn modelId="{938740C2-565D-0C46-BB5F-17792F0EDBEC}" type="presParOf" srcId="{E7417249-9683-AA4B-960C-356B3A30E518}" destId="{8D9ABBA3-4A3E-B547-84BA-D482C84A5BD8}" srcOrd="10" destOrd="0" presId="urn:microsoft.com/office/officeart/2005/8/layout/cycle1"/>
    <dgm:cxn modelId="{AAD8D205-EDD2-E941-8A5C-9607133EFD39}" type="presParOf" srcId="{E7417249-9683-AA4B-960C-356B3A30E518}" destId="{683834B2-AD29-7F4D-B772-6DC39F88D2FC}" srcOrd="11" destOrd="0" presId="urn:microsoft.com/office/officeart/2005/8/layout/cycle1"/>
    <dgm:cxn modelId="{F482C246-19EB-784A-8235-2B0F2CFA1046}" type="presParOf" srcId="{E7417249-9683-AA4B-960C-356B3A30E518}" destId="{0AFB9514-86DD-F14D-9677-A15C77AD553F}" srcOrd="12" destOrd="0" presId="urn:microsoft.com/office/officeart/2005/8/layout/cycle1"/>
    <dgm:cxn modelId="{7671A403-B69C-7047-B95C-29BD20B96785}" type="presParOf" srcId="{E7417249-9683-AA4B-960C-356B3A30E518}" destId="{D069FD18-0036-CD47-B900-BEF47ED03730}" srcOrd="13" destOrd="0" presId="urn:microsoft.com/office/officeart/2005/8/layout/cycle1"/>
    <dgm:cxn modelId="{22681007-D0B6-C745-ACE8-9A96D8B5CA01}" type="presParOf" srcId="{E7417249-9683-AA4B-960C-356B3A30E518}" destId="{E84C464B-72FD-3849-B8DC-9CB1C158EB26}" srcOrd="14" destOrd="0" presId="urn:microsoft.com/office/officeart/2005/8/layout/cycle1"/>
    <dgm:cxn modelId="{895560F0-4F9D-FD48-9BA8-C38A44B697B5}" type="presParOf" srcId="{E7417249-9683-AA4B-960C-356B3A30E518}" destId="{8F152080-2622-624A-B291-CF0DF5633A97}" srcOrd="15" destOrd="0" presId="urn:microsoft.com/office/officeart/2005/8/layout/cycle1"/>
    <dgm:cxn modelId="{235EE13B-086A-A04A-990F-B0B666F7BBD7}" type="presParOf" srcId="{E7417249-9683-AA4B-960C-356B3A30E518}" destId="{8EEA3ED1-44FF-FE40-B061-C1DA9BA2ED4D}" srcOrd="16" destOrd="0" presId="urn:microsoft.com/office/officeart/2005/8/layout/cycle1"/>
    <dgm:cxn modelId="{1C111894-BBEC-8F4A-B05A-97A9471ECDD9}" type="presParOf" srcId="{E7417249-9683-AA4B-960C-356B3A30E518}" destId="{4651ED66-5872-0842-9BC0-BA7CF3CB87DD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CC27C-F511-EF43-8C48-77AAB2D6FB5C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17D411E5-EE78-4A47-93FF-57DBD03127E6}">
      <dgm:prSet phldrT="[Text]"/>
      <dgm:spPr/>
      <dgm:t>
        <a:bodyPr/>
        <a:lstStyle/>
        <a:p>
          <a:r>
            <a:rPr lang="en-US" dirty="0" smtClean="0"/>
            <a:t>Renthop Project</a:t>
          </a:r>
          <a:endParaRPr lang="en-US" dirty="0"/>
        </a:p>
      </dgm:t>
    </dgm:pt>
    <dgm:pt modelId="{74D15DC9-A46A-E243-B6D5-C13F87B2F63C}" type="parTrans" cxnId="{FF65A9FC-046C-3E40-98DB-B2E2C8676B4F}">
      <dgm:prSet/>
      <dgm:spPr/>
      <dgm:t>
        <a:bodyPr/>
        <a:lstStyle/>
        <a:p>
          <a:endParaRPr lang="en-US"/>
        </a:p>
      </dgm:t>
    </dgm:pt>
    <dgm:pt modelId="{283FFD1A-E828-2049-850E-4A892CD064A9}" type="sibTrans" cxnId="{FF65A9FC-046C-3E40-98DB-B2E2C8676B4F}">
      <dgm:prSet/>
      <dgm:spPr/>
      <dgm:t>
        <a:bodyPr/>
        <a:lstStyle/>
        <a:p>
          <a:endParaRPr lang="en-US"/>
        </a:p>
      </dgm:t>
    </dgm:pt>
    <dgm:pt modelId="{8D5D3F85-37E3-4B42-BC14-2B6D37E66680}">
      <dgm:prSet phldrT="[Text]"/>
      <dgm:spPr/>
      <dgm:t>
        <a:bodyPr/>
        <a:lstStyle/>
        <a:p>
          <a:r>
            <a:rPr lang="en-US" dirty="0" smtClean="0"/>
            <a:t>Initial Pre-Processing</a:t>
          </a:r>
          <a:endParaRPr lang="en-US" dirty="0"/>
        </a:p>
      </dgm:t>
    </dgm:pt>
    <dgm:pt modelId="{CEFA9238-BBE9-F849-B427-384191EBB346}" type="parTrans" cxnId="{8595C876-1D64-0147-BD61-14EA9EE7D8B6}">
      <dgm:prSet/>
      <dgm:spPr/>
      <dgm:t>
        <a:bodyPr/>
        <a:lstStyle/>
        <a:p>
          <a:endParaRPr lang="en-US"/>
        </a:p>
      </dgm:t>
    </dgm:pt>
    <dgm:pt modelId="{B15C17BA-7F5F-2A49-BC61-0A0914B907D5}" type="sibTrans" cxnId="{8595C876-1D64-0147-BD61-14EA9EE7D8B6}">
      <dgm:prSet/>
      <dgm:spPr/>
      <dgm:t>
        <a:bodyPr/>
        <a:lstStyle/>
        <a:p>
          <a:endParaRPr lang="en-US"/>
        </a:p>
      </dgm:t>
    </dgm:pt>
    <dgm:pt modelId="{E78BBE93-D1C1-0F47-B5A5-27EA7087EA09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5B159E8-299B-2E44-8402-2FF684D548FE}" type="sibTrans" cxnId="{B4D5021B-23CE-1845-A5A1-958FCE31DB6A}">
      <dgm:prSet/>
      <dgm:spPr/>
      <dgm:t>
        <a:bodyPr/>
        <a:lstStyle/>
        <a:p>
          <a:endParaRPr lang="en-US"/>
        </a:p>
      </dgm:t>
    </dgm:pt>
    <dgm:pt modelId="{C6236BDE-9A07-4E40-86D5-1532E2854B1C}" type="parTrans" cxnId="{B4D5021B-23CE-1845-A5A1-958FCE31DB6A}">
      <dgm:prSet/>
      <dgm:spPr/>
      <dgm:t>
        <a:bodyPr/>
        <a:lstStyle/>
        <a:p>
          <a:endParaRPr lang="en-US"/>
        </a:p>
      </dgm:t>
    </dgm:pt>
    <dgm:pt modelId="{397DB37A-5EE0-ED46-A44A-F5E877150615}" type="pres">
      <dgm:prSet presAssocID="{763CC27C-F511-EF43-8C48-77AAB2D6FB5C}" presName="CompostProcess" presStyleCnt="0">
        <dgm:presLayoutVars>
          <dgm:dir/>
          <dgm:resizeHandles val="exact"/>
        </dgm:presLayoutVars>
      </dgm:prSet>
      <dgm:spPr/>
    </dgm:pt>
    <dgm:pt modelId="{4126C48E-73B5-3D4A-8749-9AA71B60731E}" type="pres">
      <dgm:prSet presAssocID="{763CC27C-F511-EF43-8C48-77AAB2D6FB5C}" presName="arrow" presStyleLbl="bgShp" presStyleIdx="0" presStyleCnt="1"/>
      <dgm:spPr/>
    </dgm:pt>
    <dgm:pt modelId="{1ACB6BE9-CCD6-4742-AFA9-FA6EF79D74D2}" type="pres">
      <dgm:prSet presAssocID="{763CC27C-F511-EF43-8C48-77AAB2D6FB5C}" presName="linearProcess" presStyleCnt="0"/>
      <dgm:spPr/>
    </dgm:pt>
    <dgm:pt modelId="{9F26D7F1-9665-B24C-A514-0D25D42C1721}" type="pres">
      <dgm:prSet presAssocID="{17D411E5-EE78-4A47-93FF-57DBD03127E6}" presName="textNode" presStyleLbl="node1" presStyleIdx="0" presStyleCnt="3" custScaleX="68393">
        <dgm:presLayoutVars>
          <dgm:bulletEnabled val="1"/>
        </dgm:presLayoutVars>
      </dgm:prSet>
      <dgm:spPr/>
    </dgm:pt>
    <dgm:pt modelId="{EACFA038-3425-C84F-993F-B1ACDB8613C7}" type="pres">
      <dgm:prSet presAssocID="{283FFD1A-E828-2049-850E-4A892CD064A9}" presName="sibTrans" presStyleCnt="0"/>
      <dgm:spPr/>
    </dgm:pt>
    <dgm:pt modelId="{6CC8E569-479A-9141-8C5F-10388AE5BFE6}" type="pres">
      <dgm:prSet presAssocID="{E78BBE93-D1C1-0F47-B5A5-27EA7087EA09}" presName="textNode" presStyleLbl="node1" presStyleIdx="1" presStyleCnt="3" custScaleX="35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3F87-2056-014E-8366-F3AB3F4B7FEE}" type="pres">
      <dgm:prSet presAssocID="{45B159E8-299B-2E44-8402-2FF684D548FE}" presName="sibTrans" presStyleCnt="0"/>
      <dgm:spPr/>
    </dgm:pt>
    <dgm:pt modelId="{3E5ABC46-C03F-8249-95AA-6FA208EDC8D0}" type="pres">
      <dgm:prSet presAssocID="{8D5D3F85-37E3-4B42-BC14-2B6D37E66680}" presName="textNode" presStyleLbl="node1" presStyleIdx="2" presStyleCnt="3" custScaleX="55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95C876-1D64-0147-BD61-14EA9EE7D8B6}" srcId="{763CC27C-F511-EF43-8C48-77AAB2D6FB5C}" destId="{8D5D3F85-37E3-4B42-BC14-2B6D37E66680}" srcOrd="2" destOrd="0" parTransId="{CEFA9238-BBE9-F849-B427-384191EBB346}" sibTransId="{B15C17BA-7F5F-2A49-BC61-0A0914B907D5}"/>
    <dgm:cxn modelId="{FF65A9FC-046C-3E40-98DB-B2E2C8676B4F}" srcId="{763CC27C-F511-EF43-8C48-77AAB2D6FB5C}" destId="{17D411E5-EE78-4A47-93FF-57DBD03127E6}" srcOrd="0" destOrd="0" parTransId="{74D15DC9-A46A-E243-B6D5-C13F87B2F63C}" sibTransId="{283FFD1A-E828-2049-850E-4A892CD064A9}"/>
    <dgm:cxn modelId="{B4D5021B-23CE-1845-A5A1-958FCE31DB6A}" srcId="{763CC27C-F511-EF43-8C48-77AAB2D6FB5C}" destId="{E78BBE93-D1C1-0F47-B5A5-27EA7087EA09}" srcOrd="1" destOrd="0" parTransId="{C6236BDE-9A07-4E40-86D5-1532E2854B1C}" sibTransId="{45B159E8-299B-2E44-8402-2FF684D548FE}"/>
    <dgm:cxn modelId="{9187CDAC-5FE4-254B-ACCC-7910F4C9D00F}" type="presOf" srcId="{763CC27C-F511-EF43-8C48-77AAB2D6FB5C}" destId="{397DB37A-5EE0-ED46-A44A-F5E877150615}" srcOrd="0" destOrd="0" presId="urn:microsoft.com/office/officeart/2005/8/layout/hProcess9"/>
    <dgm:cxn modelId="{51E0A30C-2067-0241-926E-6BFB77290189}" type="presOf" srcId="{E78BBE93-D1C1-0F47-B5A5-27EA7087EA09}" destId="{6CC8E569-479A-9141-8C5F-10388AE5BFE6}" srcOrd="0" destOrd="0" presId="urn:microsoft.com/office/officeart/2005/8/layout/hProcess9"/>
    <dgm:cxn modelId="{E6BF5323-FDA3-694B-9EBD-2741790FB095}" type="presOf" srcId="{8D5D3F85-37E3-4B42-BC14-2B6D37E66680}" destId="{3E5ABC46-C03F-8249-95AA-6FA208EDC8D0}" srcOrd="0" destOrd="0" presId="urn:microsoft.com/office/officeart/2005/8/layout/hProcess9"/>
    <dgm:cxn modelId="{E659D32F-06C1-8D42-BD4C-EF871A8FC82A}" type="presOf" srcId="{17D411E5-EE78-4A47-93FF-57DBD03127E6}" destId="{9F26D7F1-9665-B24C-A514-0D25D42C1721}" srcOrd="0" destOrd="0" presId="urn:microsoft.com/office/officeart/2005/8/layout/hProcess9"/>
    <dgm:cxn modelId="{8A576D5F-B878-6244-AE11-89354BDC31A1}" type="presParOf" srcId="{397DB37A-5EE0-ED46-A44A-F5E877150615}" destId="{4126C48E-73B5-3D4A-8749-9AA71B60731E}" srcOrd="0" destOrd="0" presId="urn:microsoft.com/office/officeart/2005/8/layout/hProcess9"/>
    <dgm:cxn modelId="{E6AE85E5-1745-8142-B4D5-0249FE585C61}" type="presParOf" srcId="{397DB37A-5EE0-ED46-A44A-F5E877150615}" destId="{1ACB6BE9-CCD6-4742-AFA9-FA6EF79D74D2}" srcOrd="1" destOrd="0" presId="urn:microsoft.com/office/officeart/2005/8/layout/hProcess9"/>
    <dgm:cxn modelId="{B73ED174-42AB-CC4A-BD82-72135DE4677A}" type="presParOf" srcId="{1ACB6BE9-CCD6-4742-AFA9-FA6EF79D74D2}" destId="{9F26D7F1-9665-B24C-A514-0D25D42C1721}" srcOrd="0" destOrd="0" presId="urn:microsoft.com/office/officeart/2005/8/layout/hProcess9"/>
    <dgm:cxn modelId="{6478C2DA-DEBD-644D-9E0C-006978A34306}" type="presParOf" srcId="{1ACB6BE9-CCD6-4742-AFA9-FA6EF79D74D2}" destId="{EACFA038-3425-C84F-993F-B1ACDB8613C7}" srcOrd="1" destOrd="0" presId="urn:microsoft.com/office/officeart/2005/8/layout/hProcess9"/>
    <dgm:cxn modelId="{BEDF16FF-5648-D640-8F45-F0D3E57B6CBE}" type="presParOf" srcId="{1ACB6BE9-CCD6-4742-AFA9-FA6EF79D74D2}" destId="{6CC8E569-479A-9141-8C5F-10388AE5BFE6}" srcOrd="2" destOrd="0" presId="urn:microsoft.com/office/officeart/2005/8/layout/hProcess9"/>
    <dgm:cxn modelId="{9B07ED2E-4AC6-A540-BAAA-7B3CB444BC3D}" type="presParOf" srcId="{1ACB6BE9-CCD6-4742-AFA9-FA6EF79D74D2}" destId="{05C53F87-2056-014E-8366-F3AB3F4B7FEE}" srcOrd="3" destOrd="0" presId="urn:microsoft.com/office/officeart/2005/8/layout/hProcess9"/>
    <dgm:cxn modelId="{449F9ABE-AD0C-4040-9DCA-3C58C1AECB49}" type="presParOf" srcId="{1ACB6BE9-CCD6-4742-AFA9-FA6EF79D74D2}" destId="{3E5ABC46-C03F-8249-95AA-6FA208EDC8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77091-0E51-3F44-B831-00181BE709E6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134DCE36-492C-CD44-A754-0CF9A47C7CD5}">
      <dgm:prSet phldrT="[Text]"/>
      <dgm:spPr/>
      <dgm:t>
        <a:bodyPr/>
        <a:lstStyle/>
        <a:p>
          <a:r>
            <a:rPr lang="en-US" dirty="0" smtClean="0"/>
            <a:t>Good Results</a:t>
          </a:r>
          <a:endParaRPr lang="en-US" dirty="0"/>
        </a:p>
      </dgm:t>
    </dgm:pt>
    <dgm:pt modelId="{6D6AAEBF-BCC4-F243-B703-4D93EDFBE6AB}" type="parTrans" cxnId="{FCB99AA3-B553-B349-B01E-6682940971EC}">
      <dgm:prSet/>
      <dgm:spPr/>
      <dgm:t>
        <a:bodyPr/>
        <a:lstStyle/>
        <a:p>
          <a:endParaRPr lang="en-US"/>
        </a:p>
      </dgm:t>
    </dgm:pt>
    <dgm:pt modelId="{5A65DD8E-E06B-1142-8858-2B6CF325284C}" type="sibTrans" cxnId="{FCB99AA3-B553-B349-B01E-6682940971EC}">
      <dgm:prSet/>
      <dgm:spPr/>
      <dgm:t>
        <a:bodyPr/>
        <a:lstStyle/>
        <a:p>
          <a:endParaRPr lang="en-US"/>
        </a:p>
      </dgm:t>
    </dgm:pt>
    <dgm:pt modelId="{2CE07633-ED6A-3645-B9FE-860976B0B1F3}" type="pres">
      <dgm:prSet presAssocID="{2C677091-0E51-3F44-B831-00181BE709E6}" presName="Name0" presStyleCnt="0">
        <dgm:presLayoutVars>
          <dgm:dir/>
          <dgm:animLvl val="lvl"/>
          <dgm:resizeHandles val="exact"/>
        </dgm:presLayoutVars>
      </dgm:prSet>
      <dgm:spPr/>
    </dgm:pt>
    <dgm:pt modelId="{E16039D1-1155-4D44-9836-82B9E5F7652F}" type="pres">
      <dgm:prSet presAssocID="{2C677091-0E51-3F44-B831-00181BE709E6}" presName="dummy" presStyleCnt="0"/>
      <dgm:spPr/>
    </dgm:pt>
    <dgm:pt modelId="{88307AC6-0487-BF44-AAB4-C476DBC600B5}" type="pres">
      <dgm:prSet presAssocID="{2C677091-0E51-3F44-B831-00181BE709E6}" presName="linH" presStyleCnt="0"/>
      <dgm:spPr/>
    </dgm:pt>
    <dgm:pt modelId="{537BA04E-2428-C343-8202-E9747D0333A2}" type="pres">
      <dgm:prSet presAssocID="{2C677091-0E51-3F44-B831-00181BE709E6}" presName="padding1" presStyleCnt="0"/>
      <dgm:spPr/>
    </dgm:pt>
    <dgm:pt modelId="{27DE60A5-4C25-B545-B413-F859EDB3717C}" type="pres">
      <dgm:prSet presAssocID="{134DCE36-492C-CD44-A754-0CF9A47C7CD5}" presName="linV" presStyleCnt="0"/>
      <dgm:spPr/>
    </dgm:pt>
    <dgm:pt modelId="{4EC8BB65-0C64-A34C-913C-E7F15933EECE}" type="pres">
      <dgm:prSet presAssocID="{134DCE36-492C-CD44-A754-0CF9A47C7CD5}" presName="spVertical1" presStyleCnt="0"/>
      <dgm:spPr/>
    </dgm:pt>
    <dgm:pt modelId="{CB1DF851-21E5-3949-BE3B-386D4082114E}" type="pres">
      <dgm:prSet presAssocID="{134DCE36-492C-CD44-A754-0CF9A47C7CD5}" presName="parTx" presStyleLbl="revTx" presStyleIdx="0" presStyleCnt="1" custScaleX="121000" custLinFactNeighborX="-31370" custLinFactNeighborY="-44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1B6B-46BA-E84E-AC16-3153DB3BCE47}" type="pres">
      <dgm:prSet presAssocID="{134DCE36-492C-CD44-A754-0CF9A47C7CD5}" presName="spVertical2" presStyleCnt="0"/>
      <dgm:spPr/>
    </dgm:pt>
    <dgm:pt modelId="{0580DCB4-26FD-224D-8804-A7C698835745}" type="pres">
      <dgm:prSet presAssocID="{134DCE36-492C-CD44-A754-0CF9A47C7CD5}" presName="spVertical3" presStyleCnt="0"/>
      <dgm:spPr/>
    </dgm:pt>
    <dgm:pt modelId="{3B9865B3-665F-7649-ABBB-96C6063B78F6}" type="pres">
      <dgm:prSet presAssocID="{2C677091-0E51-3F44-B831-00181BE709E6}" presName="padding2" presStyleCnt="0"/>
      <dgm:spPr/>
    </dgm:pt>
    <dgm:pt modelId="{BB993645-BFCC-724C-8561-3BBA817CE6C2}" type="pres">
      <dgm:prSet presAssocID="{2C677091-0E51-3F44-B831-00181BE709E6}" presName="negArrow" presStyleCnt="0"/>
      <dgm:spPr/>
    </dgm:pt>
    <dgm:pt modelId="{48E8DF82-B6F7-0747-8C84-700E7EF21385}" type="pres">
      <dgm:prSet presAssocID="{2C677091-0E51-3F44-B831-00181BE709E6}" presName="backgroundArrow" presStyleLbl="node1" presStyleIdx="0" presStyleCnt="1" custLinFactNeighborX="920" custLinFactNeighborY="615"/>
      <dgm:spPr/>
    </dgm:pt>
  </dgm:ptLst>
  <dgm:cxnLst>
    <dgm:cxn modelId="{FCB99AA3-B553-B349-B01E-6682940971EC}" srcId="{2C677091-0E51-3F44-B831-00181BE709E6}" destId="{134DCE36-492C-CD44-A754-0CF9A47C7CD5}" srcOrd="0" destOrd="0" parTransId="{6D6AAEBF-BCC4-F243-B703-4D93EDFBE6AB}" sibTransId="{5A65DD8E-E06B-1142-8858-2B6CF325284C}"/>
    <dgm:cxn modelId="{CBD77EB2-4F77-D34D-AB9A-3690C0ADCC8E}" type="presOf" srcId="{2C677091-0E51-3F44-B831-00181BE709E6}" destId="{2CE07633-ED6A-3645-B9FE-860976B0B1F3}" srcOrd="0" destOrd="0" presId="urn:microsoft.com/office/officeart/2005/8/layout/hProcess3"/>
    <dgm:cxn modelId="{A8207278-C7E3-D34A-99BB-0DF9549A62A3}" type="presOf" srcId="{134DCE36-492C-CD44-A754-0CF9A47C7CD5}" destId="{CB1DF851-21E5-3949-BE3B-386D4082114E}" srcOrd="0" destOrd="0" presId="urn:microsoft.com/office/officeart/2005/8/layout/hProcess3"/>
    <dgm:cxn modelId="{9D198100-36B3-BA41-BADD-812476764A40}" type="presParOf" srcId="{2CE07633-ED6A-3645-B9FE-860976B0B1F3}" destId="{E16039D1-1155-4D44-9836-82B9E5F7652F}" srcOrd="0" destOrd="0" presId="urn:microsoft.com/office/officeart/2005/8/layout/hProcess3"/>
    <dgm:cxn modelId="{7FA31955-894D-924D-8C5B-D35B9C35617F}" type="presParOf" srcId="{2CE07633-ED6A-3645-B9FE-860976B0B1F3}" destId="{88307AC6-0487-BF44-AAB4-C476DBC600B5}" srcOrd="1" destOrd="0" presId="urn:microsoft.com/office/officeart/2005/8/layout/hProcess3"/>
    <dgm:cxn modelId="{7B59CEB6-00A3-4C43-81E8-318BBACE95E7}" type="presParOf" srcId="{88307AC6-0487-BF44-AAB4-C476DBC600B5}" destId="{537BA04E-2428-C343-8202-E9747D0333A2}" srcOrd="0" destOrd="0" presId="urn:microsoft.com/office/officeart/2005/8/layout/hProcess3"/>
    <dgm:cxn modelId="{CD246592-91AF-2D44-AB33-BD44B7218944}" type="presParOf" srcId="{88307AC6-0487-BF44-AAB4-C476DBC600B5}" destId="{27DE60A5-4C25-B545-B413-F859EDB3717C}" srcOrd="1" destOrd="0" presId="urn:microsoft.com/office/officeart/2005/8/layout/hProcess3"/>
    <dgm:cxn modelId="{3E720120-EB88-F040-B90E-BA03A3D6A2B0}" type="presParOf" srcId="{27DE60A5-4C25-B545-B413-F859EDB3717C}" destId="{4EC8BB65-0C64-A34C-913C-E7F15933EECE}" srcOrd="0" destOrd="0" presId="urn:microsoft.com/office/officeart/2005/8/layout/hProcess3"/>
    <dgm:cxn modelId="{8846D5DF-43A9-AE40-B9F6-939EF530CDF1}" type="presParOf" srcId="{27DE60A5-4C25-B545-B413-F859EDB3717C}" destId="{CB1DF851-21E5-3949-BE3B-386D4082114E}" srcOrd="1" destOrd="0" presId="urn:microsoft.com/office/officeart/2005/8/layout/hProcess3"/>
    <dgm:cxn modelId="{7517B57E-F2CC-E54E-8404-D5B358BFDA6D}" type="presParOf" srcId="{27DE60A5-4C25-B545-B413-F859EDB3717C}" destId="{95A11B6B-46BA-E84E-AC16-3153DB3BCE47}" srcOrd="2" destOrd="0" presId="urn:microsoft.com/office/officeart/2005/8/layout/hProcess3"/>
    <dgm:cxn modelId="{28F0BDA5-1AD7-DA4E-AF2B-2B9C62DAB2E1}" type="presParOf" srcId="{27DE60A5-4C25-B545-B413-F859EDB3717C}" destId="{0580DCB4-26FD-224D-8804-A7C698835745}" srcOrd="3" destOrd="0" presId="urn:microsoft.com/office/officeart/2005/8/layout/hProcess3"/>
    <dgm:cxn modelId="{1C0301E8-0F10-2E49-A3DE-E5BFE3EFD627}" type="presParOf" srcId="{88307AC6-0487-BF44-AAB4-C476DBC600B5}" destId="{3B9865B3-665F-7649-ABBB-96C6063B78F6}" srcOrd="2" destOrd="0" presId="urn:microsoft.com/office/officeart/2005/8/layout/hProcess3"/>
    <dgm:cxn modelId="{2AFAA793-6AEA-1D40-BD3C-EAEB6DDAAE1D}" type="presParOf" srcId="{88307AC6-0487-BF44-AAB4-C476DBC600B5}" destId="{BB993645-BFCC-724C-8561-3BBA817CE6C2}" srcOrd="3" destOrd="0" presId="urn:microsoft.com/office/officeart/2005/8/layout/hProcess3"/>
    <dgm:cxn modelId="{CBA7EDC9-A382-7F47-A3BB-B511E6868D15}" type="presParOf" srcId="{88307AC6-0487-BF44-AAB4-C476DBC600B5}" destId="{48E8DF82-B6F7-0747-8C84-700E7EF21385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2BBC6-E721-A04B-AA01-3231187459E9}" type="doc">
      <dgm:prSet loTypeId="urn:microsoft.com/office/officeart/2009/3/layout/OpposingIdea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E3267-B0DD-3043-8ECC-0950D80FDAF4}">
      <dgm:prSet phldrT="[Text]"/>
      <dgm:spPr/>
      <dgm:t>
        <a:bodyPr/>
        <a:lstStyle/>
        <a:p>
          <a:r>
            <a:rPr lang="en-US" dirty="0" smtClean="0"/>
            <a:t>Score Models against test data</a:t>
          </a:r>
          <a:endParaRPr lang="en-US" dirty="0"/>
        </a:p>
      </dgm:t>
    </dgm:pt>
    <dgm:pt modelId="{6A6F2342-32F5-094A-A388-7420EF61EFD4}" type="parTrans" cxnId="{36899E7F-1875-A143-8C29-5F676BF58497}">
      <dgm:prSet/>
      <dgm:spPr/>
      <dgm:t>
        <a:bodyPr/>
        <a:lstStyle/>
        <a:p>
          <a:endParaRPr lang="en-US"/>
        </a:p>
      </dgm:t>
    </dgm:pt>
    <dgm:pt modelId="{6754B680-04F6-014C-92A3-16FA57F885C2}" type="sibTrans" cxnId="{36899E7F-1875-A143-8C29-5F676BF58497}">
      <dgm:prSet/>
      <dgm:spPr/>
      <dgm:t>
        <a:bodyPr/>
        <a:lstStyle/>
        <a:p>
          <a:endParaRPr lang="en-US"/>
        </a:p>
      </dgm:t>
    </dgm:pt>
    <dgm:pt modelId="{A6409BA7-CC6A-7F41-AF7F-35CCEE1E5A45}">
      <dgm:prSet phldrT="[Text]"/>
      <dgm:spPr/>
      <dgm:t>
        <a:bodyPr/>
        <a:lstStyle/>
        <a:p>
          <a:r>
            <a:rPr lang="en-US" dirty="0" smtClean="0"/>
            <a:t> Model Error</a:t>
          </a:r>
          <a:endParaRPr lang="en-US" dirty="0"/>
        </a:p>
      </dgm:t>
    </dgm:pt>
    <dgm:pt modelId="{E87FC347-4238-0345-8971-206F557B3792}" type="parTrans" cxnId="{F9B68A9F-8A10-7740-B249-205D87D09FA1}">
      <dgm:prSet/>
      <dgm:spPr/>
      <dgm:t>
        <a:bodyPr/>
        <a:lstStyle/>
        <a:p>
          <a:endParaRPr lang="en-US"/>
        </a:p>
      </dgm:t>
    </dgm:pt>
    <dgm:pt modelId="{75905806-A5CC-AC43-8966-7CBFF533E383}" type="sibTrans" cxnId="{F9B68A9F-8A10-7740-B249-205D87D09FA1}">
      <dgm:prSet/>
      <dgm:spPr/>
      <dgm:t>
        <a:bodyPr/>
        <a:lstStyle/>
        <a:p>
          <a:endParaRPr lang="en-US"/>
        </a:p>
      </dgm:t>
    </dgm:pt>
    <dgm:pt modelId="{54B7CC82-23DC-114C-B55B-3362E0DCFEBE}">
      <dgm:prSet phldrT="[Text]"/>
      <dgm:spPr/>
      <dgm:t>
        <a:bodyPr/>
        <a:lstStyle/>
        <a:p>
          <a:r>
            <a:rPr lang="en-US" dirty="0" smtClean="0"/>
            <a:t>Make Decisions</a:t>
          </a:r>
          <a:endParaRPr lang="en-US" dirty="0"/>
        </a:p>
      </dgm:t>
    </dgm:pt>
    <dgm:pt modelId="{B46D984B-22F4-EF4E-BCFE-E7B43BF57652}" type="parTrans" cxnId="{AF0317FA-5D18-7842-B69A-D2F23A0B89B9}">
      <dgm:prSet/>
      <dgm:spPr/>
      <dgm:t>
        <a:bodyPr/>
        <a:lstStyle/>
        <a:p>
          <a:endParaRPr lang="en-US"/>
        </a:p>
      </dgm:t>
    </dgm:pt>
    <dgm:pt modelId="{9F83B305-147D-8F4D-B8CA-818B977E22B6}" type="sibTrans" cxnId="{AF0317FA-5D18-7842-B69A-D2F23A0B89B9}">
      <dgm:prSet/>
      <dgm:spPr/>
      <dgm:t>
        <a:bodyPr/>
        <a:lstStyle/>
        <a:p>
          <a:endParaRPr lang="en-US"/>
        </a:p>
      </dgm:t>
    </dgm:pt>
    <dgm:pt modelId="{20A48396-C145-FF48-B9EF-72DEFFB16042}">
      <dgm:prSet phldrT="[Text]"/>
      <dgm:spPr/>
      <dgm:t>
        <a:bodyPr/>
        <a:lstStyle/>
        <a:p>
          <a:r>
            <a:rPr lang="en-US" dirty="0" smtClean="0"/>
            <a:t>Model Stability</a:t>
          </a:r>
          <a:endParaRPr lang="en-US" dirty="0"/>
        </a:p>
      </dgm:t>
    </dgm:pt>
    <dgm:pt modelId="{D6CCC780-A9A8-E04C-B00D-6B43034DA93D}" type="sibTrans" cxnId="{B1C3ACD2-F441-ED47-B21C-92701D76498A}">
      <dgm:prSet/>
      <dgm:spPr/>
      <dgm:t>
        <a:bodyPr/>
        <a:lstStyle/>
        <a:p>
          <a:endParaRPr lang="en-US"/>
        </a:p>
      </dgm:t>
    </dgm:pt>
    <dgm:pt modelId="{9933F83E-DAD2-3D4D-88AD-EFA3B7EBDB81}" type="parTrans" cxnId="{B1C3ACD2-F441-ED47-B21C-92701D76498A}">
      <dgm:prSet/>
      <dgm:spPr/>
      <dgm:t>
        <a:bodyPr/>
        <a:lstStyle/>
        <a:p>
          <a:endParaRPr lang="en-US"/>
        </a:p>
      </dgm:t>
    </dgm:pt>
    <dgm:pt modelId="{314FAA3E-A3CE-E849-A385-27D054431186}" type="pres">
      <dgm:prSet presAssocID="{FD42BBC6-E721-A04B-AA01-3231187459E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B18B949-A5EC-A04E-ADC5-3CB6D403E1D3}" type="pres">
      <dgm:prSet presAssocID="{FD42BBC6-E721-A04B-AA01-3231187459E9}" presName="Background" presStyleLbl="node1" presStyleIdx="0" presStyleCnt="1"/>
      <dgm:spPr/>
    </dgm:pt>
    <dgm:pt modelId="{3501B2AE-1ECC-3541-BD4A-E28506FD1A09}" type="pres">
      <dgm:prSet presAssocID="{FD42BBC6-E721-A04B-AA01-3231187459E9}" presName="Divider" presStyleLbl="callout" presStyleIdx="0" presStyleCnt="1"/>
      <dgm:spPr/>
    </dgm:pt>
    <dgm:pt modelId="{2C8EE6BC-C7AA-7440-A890-4F8C38ABB705}" type="pres">
      <dgm:prSet presAssocID="{FD42BBC6-E721-A04B-AA01-3231187459E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6F080-F6E2-E84C-9BE5-076FF03E5CA1}" type="pres">
      <dgm:prSet presAssocID="{FD42BBC6-E721-A04B-AA01-3231187459E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2EA70-586E-B146-BA12-4B1E27448CCF}" type="pres">
      <dgm:prSet presAssocID="{FD42BBC6-E721-A04B-AA01-3231187459E9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50AFD72-1B05-1B4E-95EC-425009F3E9EB}" type="pres">
      <dgm:prSet presAssocID="{FD42BBC6-E721-A04B-AA01-3231187459E9}" presName="ParentShape1" presStyleLbl="alignImgPlace1" presStyleIdx="0" presStyleCnt="2">
        <dgm:presLayoutVars/>
      </dgm:prSet>
      <dgm:spPr/>
      <dgm:t>
        <a:bodyPr/>
        <a:lstStyle/>
        <a:p>
          <a:endParaRPr lang="en-US"/>
        </a:p>
      </dgm:t>
    </dgm:pt>
    <dgm:pt modelId="{8E69A1F9-F1E7-D444-A809-F4A768FB47AC}" type="pres">
      <dgm:prSet presAssocID="{FD42BBC6-E721-A04B-AA01-3231187459E9}" presName="ParentText2" presStyleLbl="revTx" presStyleIdx="0" presStyleCnt="0">
        <dgm:presLayoutVars>
          <dgm:chMax val="1"/>
          <dgm:chPref val="1"/>
        </dgm:presLayoutVars>
      </dgm:prSet>
      <dgm:spPr/>
    </dgm:pt>
    <dgm:pt modelId="{9AEE749E-F356-0944-B7B9-EC97F2C413FA}" type="pres">
      <dgm:prSet presAssocID="{FD42BBC6-E721-A04B-AA01-3231187459E9}" presName="ParentShape2" presStyleLbl="alignImgPlace1" presStyleIdx="1" presStyleCnt="2">
        <dgm:presLayoutVars/>
      </dgm:prSet>
      <dgm:spPr/>
    </dgm:pt>
  </dgm:ptLst>
  <dgm:cxnLst>
    <dgm:cxn modelId="{E957FAE3-60E0-8249-8546-5E02FE318DB9}" type="presOf" srcId="{54B7CC82-23DC-114C-B55B-3362E0DCFEBE}" destId="{B376F080-F6E2-E84C-9BE5-076FF03E5CA1}" srcOrd="0" destOrd="0" presId="urn:microsoft.com/office/officeart/2009/3/layout/OpposingIdeas"/>
    <dgm:cxn modelId="{36899E7F-1875-A143-8C29-5F676BF58497}" srcId="{20A48396-C145-FF48-B9EF-72DEFFB16042}" destId="{905E3267-B0DD-3043-8ECC-0950D80FDAF4}" srcOrd="0" destOrd="0" parTransId="{6A6F2342-32F5-094A-A388-7420EF61EFD4}" sibTransId="{6754B680-04F6-014C-92A3-16FA57F885C2}"/>
    <dgm:cxn modelId="{F9B68A9F-8A10-7740-B249-205D87D09FA1}" srcId="{FD42BBC6-E721-A04B-AA01-3231187459E9}" destId="{A6409BA7-CC6A-7F41-AF7F-35CCEE1E5A45}" srcOrd="1" destOrd="0" parTransId="{E87FC347-4238-0345-8971-206F557B3792}" sibTransId="{75905806-A5CC-AC43-8966-7CBFF533E383}"/>
    <dgm:cxn modelId="{D0EC3B1C-47CE-784D-81FB-18C363937176}" type="presOf" srcId="{20A48396-C145-FF48-B9EF-72DEFFB16042}" destId="{06E2EA70-586E-B146-BA12-4B1E27448CCF}" srcOrd="0" destOrd="0" presId="urn:microsoft.com/office/officeart/2009/3/layout/OpposingIdeas"/>
    <dgm:cxn modelId="{EE7DA8BE-63E8-844C-AF8F-8103B4664EB2}" type="presOf" srcId="{20A48396-C145-FF48-B9EF-72DEFFB16042}" destId="{150AFD72-1B05-1B4E-95EC-425009F3E9EB}" srcOrd="1" destOrd="0" presId="urn:microsoft.com/office/officeart/2009/3/layout/OpposingIdeas"/>
    <dgm:cxn modelId="{AF0317FA-5D18-7842-B69A-D2F23A0B89B9}" srcId="{A6409BA7-CC6A-7F41-AF7F-35CCEE1E5A45}" destId="{54B7CC82-23DC-114C-B55B-3362E0DCFEBE}" srcOrd="0" destOrd="0" parTransId="{B46D984B-22F4-EF4E-BCFE-E7B43BF57652}" sibTransId="{9F83B305-147D-8F4D-B8CA-818B977E22B6}"/>
    <dgm:cxn modelId="{7BC05098-65C1-074B-8188-A0E1293C775E}" type="presOf" srcId="{A6409BA7-CC6A-7F41-AF7F-35CCEE1E5A45}" destId="{8E69A1F9-F1E7-D444-A809-F4A768FB47AC}" srcOrd="0" destOrd="0" presId="urn:microsoft.com/office/officeart/2009/3/layout/OpposingIdeas"/>
    <dgm:cxn modelId="{9407396C-A0DB-9440-894E-031E1CACDCC2}" type="presOf" srcId="{905E3267-B0DD-3043-8ECC-0950D80FDAF4}" destId="{2C8EE6BC-C7AA-7440-A890-4F8C38ABB705}" srcOrd="0" destOrd="0" presId="urn:microsoft.com/office/officeart/2009/3/layout/OpposingIdeas"/>
    <dgm:cxn modelId="{B1C3ACD2-F441-ED47-B21C-92701D76498A}" srcId="{FD42BBC6-E721-A04B-AA01-3231187459E9}" destId="{20A48396-C145-FF48-B9EF-72DEFFB16042}" srcOrd="0" destOrd="0" parTransId="{9933F83E-DAD2-3D4D-88AD-EFA3B7EBDB81}" sibTransId="{D6CCC780-A9A8-E04C-B00D-6B43034DA93D}"/>
    <dgm:cxn modelId="{F7A7B9A9-46C5-AF42-95D4-89941E960830}" type="presOf" srcId="{A6409BA7-CC6A-7F41-AF7F-35CCEE1E5A45}" destId="{9AEE749E-F356-0944-B7B9-EC97F2C413FA}" srcOrd="1" destOrd="0" presId="urn:microsoft.com/office/officeart/2009/3/layout/OpposingIdeas"/>
    <dgm:cxn modelId="{CB32B57D-EC7C-C442-AD36-BD6855D0C2AD}" type="presOf" srcId="{FD42BBC6-E721-A04B-AA01-3231187459E9}" destId="{314FAA3E-A3CE-E849-A385-27D054431186}" srcOrd="0" destOrd="0" presId="urn:microsoft.com/office/officeart/2009/3/layout/OpposingIdeas"/>
    <dgm:cxn modelId="{C6C16AAF-B356-834D-B81C-1D5EFB0CDC3D}" type="presParOf" srcId="{314FAA3E-A3CE-E849-A385-27D054431186}" destId="{7B18B949-A5EC-A04E-ADC5-3CB6D403E1D3}" srcOrd="0" destOrd="0" presId="urn:microsoft.com/office/officeart/2009/3/layout/OpposingIdeas"/>
    <dgm:cxn modelId="{F56A84B4-06C6-1244-A7B1-572C74B0DC25}" type="presParOf" srcId="{314FAA3E-A3CE-E849-A385-27D054431186}" destId="{3501B2AE-1ECC-3541-BD4A-E28506FD1A09}" srcOrd="1" destOrd="0" presId="urn:microsoft.com/office/officeart/2009/3/layout/OpposingIdeas"/>
    <dgm:cxn modelId="{499AB0BB-C714-FC4E-AA53-7B937A5DEB19}" type="presParOf" srcId="{314FAA3E-A3CE-E849-A385-27D054431186}" destId="{2C8EE6BC-C7AA-7440-A890-4F8C38ABB705}" srcOrd="2" destOrd="0" presId="urn:microsoft.com/office/officeart/2009/3/layout/OpposingIdeas"/>
    <dgm:cxn modelId="{415520FF-B8FB-0343-9AFD-C513B4FAB33C}" type="presParOf" srcId="{314FAA3E-A3CE-E849-A385-27D054431186}" destId="{B376F080-F6E2-E84C-9BE5-076FF03E5CA1}" srcOrd="3" destOrd="0" presId="urn:microsoft.com/office/officeart/2009/3/layout/OpposingIdeas"/>
    <dgm:cxn modelId="{C6CD36F4-7BBE-304A-9475-3640A9BAF165}" type="presParOf" srcId="{314FAA3E-A3CE-E849-A385-27D054431186}" destId="{06E2EA70-586E-B146-BA12-4B1E27448CCF}" srcOrd="4" destOrd="0" presId="urn:microsoft.com/office/officeart/2009/3/layout/OpposingIdeas"/>
    <dgm:cxn modelId="{EC787F09-50C6-904E-A081-4ACC41EC1E67}" type="presParOf" srcId="{314FAA3E-A3CE-E849-A385-27D054431186}" destId="{150AFD72-1B05-1B4E-95EC-425009F3E9EB}" srcOrd="5" destOrd="0" presId="urn:microsoft.com/office/officeart/2009/3/layout/OpposingIdeas"/>
    <dgm:cxn modelId="{C5BE5FE6-22B6-0C49-990B-DE289DE7E524}" type="presParOf" srcId="{314FAA3E-A3CE-E849-A385-27D054431186}" destId="{8E69A1F9-F1E7-D444-A809-F4A768FB47AC}" srcOrd="6" destOrd="0" presId="urn:microsoft.com/office/officeart/2009/3/layout/OpposingIdeas"/>
    <dgm:cxn modelId="{B514458E-D825-8D48-8644-CF4F2E17632B}" type="presParOf" srcId="{314FAA3E-A3CE-E849-A385-27D054431186}" destId="{9AEE749E-F356-0944-B7B9-EC97F2C413F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F2F79-3D26-9449-BAC1-6225A44976DD}">
      <dsp:nvSpPr>
        <dsp:cNvPr id="0" name=""/>
        <dsp:cNvSpPr/>
      </dsp:nvSpPr>
      <dsp:spPr>
        <a:xfrm>
          <a:off x="3850885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EDA &amp; Visualizations</a:t>
          </a:r>
          <a:endParaRPr lang="en-US" sz="1000" kern="1200" dirty="0"/>
        </a:p>
      </dsp:txBody>
      <dsp:txXfrm>
        <a:off x="3850885" y="9998"/>
        <a:ext cx="814398" cy="814398"/>
      </dsp:txXfrm>
    </dsp:sp>
    <dsp:sp modelId="{03B2CACE-8BEF-8744-8EDD-E52CFE7C857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0573016"/>
            <a:gd name="adj4" fmla="val 189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8A551-A808-2A40-A49D-468F5FFAE68B}">
      <dsp:nvSpPr>
        <dsp:cNvPr id="0" name=""/>
        <dsp:cNvSpPr/>
      </dsp:nvSpPr>
      <dsp:spPr>
        <a:xfrm>
          <a:off x="4759797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Feature Selection</a:t>
          </a:r>
          <a:endParaRPr lang="en-US" sz="1000" kern="1200" dirty="0"/>
        </a:p>
      </dsp:txBody>
      <dsp:txXfrm>
        <a:off x="4759797" y="1584281"/>
        <a:ext cx="814398" cy="814398"/>
      </dsp:txXfrm>
    </dsp:sp>
    <dsp:sp modelId="{7FF91364-D2C0-5644-9EC9-81EA9A7F3AB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366513"/>
            <a:gd name="adj4" fmla="val 7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E4470-7233-C54E-B626-65691D0C40AC}">
      <dsp:nvSpPr>
        <dsp:cNvPr id="0" name=""/>
        <dsp:cNvSpPr/>
      </dsp:nvSpPr>
      <dsp:spPr>
        <a:xfrm>
          <a:off x="3850885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Train/Tune Model</a:t>
          </a:r>
          <a:endParaRPr lang="en-US" sz="1000" kern="1200" dirty="0"/>
        </a:p>
      </dsp:txBody>
      <dsp:txXfrm>
        <a:off x="3850885" y="3158565"/>
        <a:ext cx="814398" cy="814398"/>
      </dsp:txXfrm>
    </dsp:sp>
    <dsp:sp modelId="{BCEDB190-38CD-E74C-BA24-84F442EF7CA1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6110958"/>
            <a:gd name="adj4" fmla="val 44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ABBA3-4A3E-B547-84BA-D482C84A5BD8}">
      <dsp:nvSpPr>
        <dsp:cNvPr id="0" name=""/>
        <dsp:cNvSpPr/>
      </dsp:nvSpPr>
      <dsp:spPr>
        <a:xfrm>
          <a:off x="2033059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Interpret Results</a:t>
          </a:r>
          <a:endParaRPr lang="en-US" sz="1000" kern="1200" dirty="0"/>
        </a:p>
      </dsp:txBody>
      <dsp:txXfrm>
        <a:off x="2033059" y="3158565"/>
        <a:ext cx="814398" cy="814398"/>
      </dsp:txXfrm>
    </dsp:sp>
    <dsp:sp modelId="{683834B2-AD29-7F4D-B772-6DC39F88D2FC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9773016"/>
            <a:gd name="adj4" fmla="val 81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69FD18-0036-CD47-B900-BEF47ED03730}">
      <dsp:nvSpPr>
        <dsp:cNvPr id="0" name=""/>
        <dsp:cNvSpPr/>
      </dsp:nvSpPr>
      <dsp:spPr>
        <a:xfrm>
          <a:off x="1124146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Ask Questions</a:t>
          </a:r>
          <a:endParaRPr lang="en-US" sz="1000" kern="1200" dirty="0"/>
        </a:p>
      </dsp:txBody>
      <dsp:txXfrm>
        <a:off x="1124146" y="1584281"/>
        <a:ext cx="814398" cy="814398"/>
      </dsp:txXfrm>
    </dsp:sp>
    <dsp:sp modelId="{E84C464B-72FD-3849-B8DC-9CB1C158EB26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3166513"/>
            <a:gd name="adj4" fmla="val 115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A3ED1-44FF-FE40-B061-C1DA9BA2ED4D}">
      <dsp:nvSpPr>
        <dsp:cNvPr id="0" name=""/>
        <dsp:cNvSpPr/>
      </dsp:nvSpPr>
      <dsp:spPr>
        <a:xfrm>
          <a:off x="2033059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Manipulate Data</a:t>
          </a:r>
          <a:endParaRPr lang="en-US" sz="1000" kern="1200" dirty="0"/>
        </a:p>
      </dsp:txBody>
      <dsp:txXfrm>
        <a:off x="2033059" y="9998"/>
        <a:ext cx="814398" cy="814398"/>
      </dsp:txXfrm>
    </dsp:sp>
    <dsp:sp modelId="{4651ED66-5872-0842-9BC0-BA7CF3CB87DD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6910958"/>
            <a:gd name="adj4" fmla="val 152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C48E-73B5-3D4A-8749-9AA71B60731E}">
      <dsp:nvSpPr>
        <dsp:cNvPr id="0" name=""/>
        <dsp:cNvSpPr/>
      </dsp:nvSpPr>
      <dsp:spPr>
        <a:xfrm>
          <a:off x="276643" y="0"/>
          <a:ext cx="3135293" cy="10285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26D7F1-9665-B24C-A514-0D25D42C1721}">
      <dsp:nvSpPr>
        <dsp:cNvPr id="0" name=""/>
        <dsp:cNvSpPr/>
      </dsp:nvSpPr>
      <dsp:spPr>
        <a:xfrm>
          <a:off x="788304" y="308574"/>
          <a:ext cx="81200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Renthop Project</a:t>
          </a:r>
          <a:endParaRPr lang="en-US" sz="600" kern="1200" dirty="0"/>
        </a:p>
      </dsp:txBody>
      <dsp:txXfrm>
        <a:off x="808388" y="328658"/>
        <a:ext cx="771835" cy="371264"/>
      </dsp:txXfrm>
    </dsp:sp>
    <dsp:sp modelId="{6CC8E569-479A-9141-8C5F-10388AE5BFE6}">
      <dsp:nvSpPr>
        <dsp:cNvPr id="0" name=""/>
        <dsp:cNvSpPr/>
      </dsp:nvSpPr>
      <dsp:spPr>
        <a:xfrm>
          <a:off x="1708912" y="308574"/>
          <a:ext cx="42487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Research</a:t>
          </a:r>
          <a:endParaRPr lang="en-US" sz="600" kern="1200" dirty="0"/>
        </a:p>
      </dsp:txBody>
      <dsp:txXfrm>
        <a:off x="1728996" y="328658"/>
        <a:ext cx="384705" cy="371264"/>
      </dsp:txXfrm>
    </dsp:sp>
    <dsp:sp modelId="{3E5ABC46-C03F-8249-95AA-6FA208EDC8D0}">
      <dsp:nvSpPr>
        <dsp:cNvPr id="0" name=""/>
        <dsp:cNvSpPr/>
      </dsp:nvSpPr>
      <dsp:spPr>
        <a:xfrm>
          <a:off x="2242390" y="308574"/>
          <a:ext cx="657885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Initial Pre-Processing</a:t>
          </a:r>
          <a:endParaRPr lang="en-US" sz="600" kern="1200" dirty="0"/>
        </a:p>
      </dsp:txBody>
      <dsp:txXfrm>
        <a:off x="2262474" y="328658"/>
        <a:ext cx="617717" cy="3712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8DF82-B6F7-0747-8C84-700E7EF21385}">
      <dsp:nvSpPr>
        <dsp:cNvPr id="0" name=""/>
        <dsp:cNvSpPr/>
      </dsp:nvSpPr>
      <dsp:spPr>
        <a:xfrm>
          <a:off x="0" y="30639"/>
          <a:ext cx="1403031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1DF851-21E5-3949-BE3B-386D4082114E}">
      <dsp:nvSpPr>
        <dsp:cNvPr id="0" name=""/>
        <dsp:cNvSpPr/>
      </dsp:nvSpPr>
      <dsp:spPr>
        <a:xfrm>
          <a:off x="0" y="265256"/>
          <a:ext cx="1148909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Good Results</a:t>
          </a:r>
          <a:endParaRPr lang="en-US" sz="1400" kern="1200" dirty="0"/>
        </a:p>
      </dsp:txBody>
      <dsp:txXfrm>
        <a:off x="0" y="265256"/>
        <a:ext cx="1148909" cy="50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8B949-A5EC-A04E-ADC5-3CB6D403E1D3}">
      <dsp:nvSpPr>
        <dsp:cNvPr id="0" name=""/>
        <dsp:cNvSpPr/>
      </dsp:nvSpPr>
      <dsp:spPr>
        <a:xfrm>
          <a:off x="404041" y="555870"/>
          <a:ext cx="2424248" cy="1303677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1B2AE-1ECC-3541-BD4A-E28506FD1A09}">
      <dsp:nvSpPr>
        <dsp:cNvPr id="0" name=""/>
        <dsp:cNvSpPr/>
      </dsp:nvSpPr>
      <dsp:spPr>
        <a:xfrm>
          <a:off x="1616165" y="694139"/>
          <a:ext cx="323" cy="102714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8EE6BC-C7AA-7440-A890-4F8C38ABB705}">
      <dsp:nvSpPr>
        <dsp:cNvPr id="0" name=""/>
        <dsp:cNvSpPr/>
      </dsp:nvSpPr>
      <dsp:spPr>
        <a:xfrm>
          <a:off x="484849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Score Models against test data</a:t>
          </a:r>
          <a:endParaRPr lang="en-US" sz="1700" kern="1200" dirty="0"/>
        </a:p>
      </dsp:txBody>
      <dsp:txXfrm>
        <a:off x="484849" y="654634"/>
        <a:ext cx="1050507" cy="1106150"/>
      </dsp:txXfrm>
    </dsp:sp>
    <dsp:sp modelId="{B376F080-F6E2-E84C-9BE5-076FF03E5CA1}">
      <dsp:nvSpPr>
        <dsp:cNvPr id="0" name=""/>
        <dsp:cNvSpPr/>
      </dsp:nvSpPr>
      <dsp:spPr>
        <a:xfrm>
          <a:off x="1696973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Make Decisions</a:t>
          </a:r>
          <a:endParaRPr lang="en-US" sz="1700" kern="1200" dirty="0"/>
        </a:p>
      </dsp:txBody>
      <dsp:txXfrm>
        <a:off x="1696973" y="654634"/>
        <a:ext cx="1050507" cy="1106150"/>
      </dsp:txXfrm>
    </dsp:sp>
    <dsp:sp modelId="{150AFD72-1B05-1B4E-95EC-425009F3E9EB}">
      <dsp:nvSpPr>
        <dsp:cNvPr id="0" name=""/>
        <dsp:cNvSpPr/>
      </dsp:nvSpPr>
      <dsp:spPr>
        <a:xfrm rot="16200000">
          <a:off x="-509076" y="729151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Model Stability</a:t>
          </a:r>
          <a:endParaRPr lang="en-US" sz="900" kern="1200" dirty="0"/>
        </a:p>
      </dsp:txBody>
      <dsp:txXfrm>
        <a:off x="-448012" y="891570"/>
        <a:ext cx="1300065" cy="201333"/>
      </dsp:txXfrm>
    </dsp:sp>
    <dsp:sp modelId="{9AEE749E-F356-0944-B7B9-EC97F2C413FA}">
      <dsp:nvSpPr>
        <dsp:cNvPr id="0" name=""/>
        <dsp:cNvSpPr/>
      </dsp:nvSpPr>
      <dsp:spPr>
        <a:xfrm rot="5400000">
          <a:off x="2319213" y="1282226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 Model Error</a:t>
          </a:r>
          <a:endParaRPr lang="en-US" sz="900" kern="1200" dirty="0"/>
        </a:p>
      </dsp:txBody>
      <dsp:txXfrm>
        <a:off x="2380278" y="1322516"/>
        <a:ext cx="1300065" cy="20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7B45-4B9A-E04E-A2F4-49E42DCACDDE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08CF-1D83-0447-99BB-E6C7F196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</a:t>
            </a:r>
            <a:r>
              <a:rPr lang="en-US" baseline="0" dirty="0" smtClean="0"/>
              <a:t> used logit + 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first batch of ‘generated’ features</a:t>
            </a:r>
          </a:p>
          <a:p>
            <a:r>
              <a:rPr lang="en-US" baseline="0" dirty="0" smtClean="0"/>
              <a:t>Price is #1</a:t>
            </a:r>
          </a:p>
          <a:p>
            <a:r>
              <a:rPr lang="en-US" baseline="0" dirty="0" smtClean="0"/>
              <a:t>Images very important</a:t>
            </a:r>
          </a:p>
          <a:p>
            <a:r>
              <a:rPr lang="en-US" baseline="0" dirty="0" smtClean="0"/>
              <a:t>Point out luminance/brightness correlation - &gt; might negatively affect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Feature importance plot</a:t>
            </a:r>
          </a:p>
          <a:p>
            <a:r>
              <a:rPr lang="en-US" dirty="0" smtClean="0"/>
              <a:t>Includes all</a:t>
            </a:r>
            <a:r>
              <a:rPr lang="en-US" baseline="0" dirty="0" smtClean="0"/>
              <a:t> generated ’derivative’ features</a:t>
            </a:r>
          </a:p>
          <a:p>
            <a:r>
              <a:rPr lang="en-US" baseline="0" dirty="0" smtClean="0"/>
              <a:t>Point out change,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imagzesize</a:t>
            </a:r>
            <a:r>
              <a:rPr lang="en-US" baseline="0" dirty="0" smtClean="0"/>
              <a:t> is #1, not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1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overfitting with Random Forest</a:t>
            </a:r>
          </a:p>
          <a:p>
            <a:r>
              <a:rPr lang="en-US" baseline="0" dirty="0" smtClean="0"/>
              <a:t>Adjust minimum sample leaf above </a:t>
            </a:r>
          </a:p>
          <a:p>
            <a:r>
              <a:rPr lang="en-US" baseline="0" dirty="0" smtClean="0"/>
              <a:t>Sentiment score - basic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#3 -</a:t>
            </a:r>
            <a:r>
              <a:rPr lang="en-US" baseline="0" dirty="0" smtClean="0"/>
              <a:t> note results are for each base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 Model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Classifier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 voting, fewer variable selected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Combination with NN and Vote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NN&amp; vote: all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model with top 12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more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new features without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created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with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id create 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features, including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long, building Id,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Ending</a:t>
            </a:r>
            <a:r>
              <a:rPr lang="en-US" baseline="0" smtClean="0"/>
              <a:t> slide is just a blank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is </a:t>
            </a:r>
            <a:r>
              <a:rPr lang="en-US" dirty="0" err="1" smtClean="0"/>
              <a:t>renthop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Checked</a:t>
            </a:r>
            <a:r>
              <a:rPr lang="en-US" baseline="0" dirty="0" smtClean="0"/>
              <a:t> website to understand structure of ’features’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this overlaps with EDA</a:t>
            </a:r>
          </a:p>
          <a:p>
            <a:r>
              <a:rPr lang="en-US" dirty="0" smtClean="0"/>
              <a:t>one of the first</a:t>
            </a:r>
            <a:r>
              <a:rPr lang="en-US" baseline="0" dirty="0" smtClean="0"/>
              <a:t> things we did was graph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to look for obvious trends/clustering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no good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 assumed large impact from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0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PRICE KERNEL DENSITY IMAGE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2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low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1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Remaining to Unique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847" y="237068"/>
            <a:ext cx="8574622" cy="26161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Two-Sigma/</a:t>
            </a:r>
            <a:r>
              <a:rPr lang="en-US" dirty="0" err="1" smtClean="0">
                <a:latin typeface="Corbel" charset="0"/>
                <a:ea typeface="Corbel" charset="0"/>
                <a:cs typeface="Corbel" charset="0"/>
              </a:rPr>
              <a:t>Renthop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Kaggle Machine Learning Project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2422118"/>
          </a:xfrm>
        </p:spPr>
        <p:txBody>
          <a:bodyPr/>
          <a:lstStyle/>
          <a:p>
            <a:r>
              <a:rPr lang="en-US" dirty="0" smtClean="0"/>
              <a:t>Team: [] (NULL)</a:t>
            </a:r>
          </a:p>
          <a:p>
            <a:r>
              <a:rPr lang="en-US" dirty="0" smtClean="0"/>
              <a:t>Ray (Xu) Gao, </a:t>
            </a:r>
          </a:p>
          <a:p>
            <a:r>
              <a:rPr lang="en-US" dirty="0" smtClean="0"/>
              <a:t>Tommy (Yaxiong) Huang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Scott Edenbaum,</a:t>
            </a:r>
          </a:p>
          <a:p>
            <a:r>
              <a:rPr lang="en-US" dirty="0" smtClean="0"/>
              <a:t>Dodge Coates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Price</a:t>
            </a:r>
          </a:p>
          <a:p>
            <a:pPr lvl="1"/>
            <a:r>
              <a:rPr lang="en-US" sz="2400" dirty="0" smtClean="0"/>
              <a:t>log Transformation</a:t>
            </a:r>
          </a:p>
          <a:p>
            <a:r>
              <a:rPr lang="en-US" sz="2800" dirty="0" smtClean="0"/>
              <a:t>Bathrooms</a:t>
            </a:r>
          </a:p>
          <a:p>
            <a:r>
              <a:rPr lang="en-US" sz="2800" dirty="0" smtClean="0"/>
              <a:t>Bedrooms</a:t>
            </a:r>
          </a:p>
          <a:p>
            <a:r>
              <a:rPr lang="en-US" sz="2800" dirty="0" smtClean="0"/>
              <a:t>Word count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2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Factors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0010" y="2438399"/>
            <a:ext cx="55273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</a:t>
            </a:r>
            <a:r>
              <a:rPr lang="mr-IN" dirty="0" smtClean="0"/>
              <a:t>–</a:t>
            </a:r>
            <a:r>
              <a:rPr lang="en-US" dirty="0" smtClean="0"/>
              <a:t> Kernel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38399"/>
            <a:ext cx="64392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“Features” </a:t>
            </a:r>
            <a:r>
              <a:rPr lang="mr-IN" dirty="0" smtClean="0"/>
              <a:t>–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Dogs &amp; Cats </a:t>
            </a:r>
            <a:r>
              <a:rPr lang="mr-IN" dirty="0" smtClean="0"/>
              <a:t>–</a:t>
            </a:r>
            <a:r>
              <a:rPr lang="en-US" dirty="0" smtClean="0"/>
              <a:t> Low importance</a:t>
            </a:r>
          </a:p>
          <a:p>
            <a:pPr lvl="2"/>
            <a:r>
              <a:rPr lang="en-US" dirty="0" smtClean="0"/>
              <a:t>Interest vs Value</a:t>
            </a:r>
            <a:endParaRPr lang="en-US" dirty="0"/>
          </a:p>
          <a:p>
            <a:r>
              <a:rPr lang="en-US" dirty="0" smtClean="0"/>
              <a:t>Unique “Features”</a:t>
            </a:r>
          </a:p>
          <a:p>
            <a:pPr lvl="1"/>
            <a:r>
              <a:rPr lang="en-US" dirty="0" smtClean="0"/>
              <a:t>Transformed to count</a:t>
            </a:r>
          </a:p>
          <a:p>
            <a:pPr lvl="1"/>
            <a:r>
              <a:rPr lang="en-US" dirty="0" smtClean="0"/>
              <a:t>Limited impact from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5416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RGB </a:t>
            </a:r>
          </a:p>
          <a:p>
            <a:pPr lvl="1"/>
            <a:r>
              <a:rPr lang="en-US" dirty="0" smtClean="0"/>
              <a:t>Average image size</a:t>
            </a:r>
          </a:p>
          <a:p>
            <a:pPr lvl="1"/>
            <a:r>
              <a:rPr lang="en-US" dirty="0" smtClean="0"/>
              <a:t> Brightness, Luminance</a:t>
            </a:r>
          </a:p>
          <a:p>
            <a:pPr lvl="1"/>
            <a:r>
              <a:rPr lang="en-US" dirty="0" smtClean="0"/>
              <a:t>Average image count</a:t>
            </a:r>
          </a:p>
          <a:p>
            <a:pPr lvl="1"/>
            <a:r>
              <a:rPr lang="en-US" dirty="0" smtClean="0"/>
              <a:t>Metadata ratio</a:t>
            </a:r>
          </a:p>
          <a:p>
            <a:pPr lvl="1"/>
            <a:r>
              <a:rPr lang="en-US" dirty="0" smtClean="0"/>
              <a:t>Pixel Height, Pixel 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EDA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355" y="2438399"/>
            <a:ext cx="5527312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</a:p>
          <a:p>
            <a:pPr lvl="1"/>
            <a:r>
              <a:rPr lang="en-US" dirty="0" smtClean="0"/>
              <a:t>Log transform</a:t>
            </a:r>
          </a:p>
          <a:p>
            <a:r>
              <a:rPr lang="en-US" dirty="0" smtClean="0"/>
              <a:t>Building count</a:t>
            </a:r>
          </a:p>
          <a:p>
            <a:pPr lvl="1"/>
            <a:r>
              <a:rPr lang="en-US" dirty="0" smtClean="0"/>
              <a:t>Log transform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(Initial)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5764" y="2676236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”Trial” Feature Selection</a:t>
            </a:r>
          </a:p>
          <a:p>
            <a:pPr lvl="1"/>
            <a:r>
              <a:rPr lang="en-US" dirty="0" smtClean="0"/>
              <a:t>Initially select 5 features:</a:t>
            </a:r>
          </a:p>
          <a:p>
            <a:pPr lvl="2"/>
            <a:r>
              <a:rPr lang="en-US" sz="2000" dirty="0" smtClean="0"/>
              <a:t>Price, Bathrooms, Bedrooms, Latitude, Longitude</a:t>
            </a:r>
          </a:p>
          <a:p>
            <a:pPr lvl="3"/>
            <a:r>
              <a:rPr lang="en-US" sz="1800" dirty="0" smtClean="0"/>
              <a:t>Form benchmark </a:t>
            </a:r>
            <a:endParaRPr lang="en-US" sz="1800" dirty="0"/>
          </a:p>
          <a:p>
            <a:pPr lvl="2"/>
            <a:r>
              <a:rPr lang="en-US" sz="2000" dirty="0" smtClean="0"/>
              <a:t>Compare against Price, Bathrooms, Bedrooms</a:t>
            </a:r>
          </a:p>
          <a:p>
            <a:r>
              <a:rPr lang="en-US" dirty="0" smtClean="0"/>
              <a:t>Extra Tree classifier for Feature Selection</a:t>
            </a:r>
          </a:p>
          <a:p>
            <a:pPr lvl="1"/>
            <a:r>
              <a:rPr lang="en-US" dirty="0" smtClean="0"/>
              <a:t>Orders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7662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208" y="2438961"/>
            <a:ext cx="6900918" cy="44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Importance:</a:t>
            </a:r>
            <a:br>
              <a:rPr lang="en-US" dirty="0" smtClean="0"/>
            </a:br>
            <a:r>
              <a:rPr lang="en-US" dirty="0" smtClean="0"/>
              <a:t>Revised with Additional Derivative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4" y="2438399"/>
            <a:ext cx="6904966" cy="44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4840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b="1" dirty="0" smtClean="0"/>
              <a:t>Overview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Formulate approach to project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/>
              <a:t>Feature pre-process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Feature selection</a:t>
            </a:r>
          </a:p>
          <a:p>
            <a:pPr lvl="2"/>
            <a:r>
              <a:rPr lang="en-US" dirty="0" smtClean="0"/>
              <a:t>Model development</a:t>
            </a:r>
          </a:p>
          <a:p>
            <a:pPr lvl="1"/>
            <a:r>
              <a:rPr lang="en-US" dirty="0" smtClean="0"/>
              <a:t>Model structure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22" y="2438399"/>
            <a:ext cx="5533002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Stacking Model</a:t>
            </a:r>
          </a:p>
          <a:p>
            <a:pPr lvl="1"/>
            <a:r>
              <a:rPr lang="en-US" dirty="0" smtClean="0"/>
              <a:t>Not optimized</a:t>
            </a:r>
          </a:p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Fast but unstable</a:t>
            </a:r>
          </a:p>
          <a:p>
            <a:r>
              <a:rPr lang="en-US" dirty="0" smtClean="0"/>
              <a:t>Artificial Neural Network</a:t>
            </a:r>
          </a:p>
          <a:p>
            <a:pPr lvl="1"/>
            <a:r>
              <a:rPr lang="en-US" dirty="0" smtClean="0"/>
              <a:t>Very Long Processing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04273"/>
            <a:ext cx="10018713" cy="1752599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85472"/>
            <a:ext cx="10018713" cy="3124201"/>
          </a:xfrm>
        </p:spPr>
        <p:txBody>
          <a:bodyPr/>
          <a:lstStyle/>
          <a:p>
            <a:r>
              <a:rPr lang="en-US" dirty="0" smtClean="0"/>
              <a:t>Stacking Model </a:t>
            </a:r>
            <a:r>
              <a:rPr lang="mr-IN" dirty="0" smtClean="0"/>
              <a:t>–</a:t>
            </a:r>
            <a:r>
              <a:rPr lang="en-US" dirty="0" smtClean="0"/>
              <a:t> each classifier’s result -&gt; next classifier’s input</a:t>
            </a:r>
          </a:p>
          <a:p>
            <a:pPr lvl="1"/>
            <a:r>
              <a:rPr lang="en-US" dirty="0" smtClean="0"/>
              <a:t>Logistic Regression, KNN, Gradient Boosting, Random Forest, Ada Boost</a:t>
            </a:r>
          </a:p>
          <a:p>
            <a:pPr lvl="2"/>
            <a:r>
              <a:rPr lang="en-US" dirty="0" smtClean="0"/>
              <a:t>Results passed to XG Boost</a:t>
            </a:r>
          </a:p>
          <a:p>
            <a:pPr lvl="1"/>
            <a:r>
              <a:rPr lang="en-US" dirty="0" smtClean="0"/>
              <a:t>Copied underlying model code</a:t>
            </a:r>
          </a:p>
          <a:p>
            <a:pPr lvl="2"/>
            <a:r>
              <a:rPr lang="en-US" dirty="0" smtClean="0"/>
              <a:t>Not optimized, slow</a:t>
            </a:r>
          </a:p>
          <a:p>
            <a:pPr lvl="2"/>
            <a:r>
              <a:rPr lang="en-US" dirty="0" smtClean="0"/>
              <a:t>Discovered stacking model library 2 days 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in 5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75113"/>
            <a:ext cx="10018713" cy="432163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train set into 5 test sets (aka Folds)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empty data frames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and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row Ids &amp; fold Ids from training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test fold, combine remaining 4 folds as training fold</a:t>
            </a:r>
          </a:p>
          <a:p>
            <a:pPr lvl="1"/>
            <a:r>
              <a:rPr lang="en-US" dirty="0" smtClean="0"/>
              <a:t>Predict results for given fold and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each base model to full training dataset</a:t>
            </a:r>
          </a:p>
          <a:p>
            <a:pPr lvl="1"/>
            <a:r>
              <a:rPr lang="en-US" dirty="0" smtClean="0"/>
              <a:t>Predict results on test dataset,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a new Model, S (Logistic Regression, XGBoosting, etc.) to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using M1, M2, </a:t>
            </a:r>
            <a:r>
              <a:rPr lang="mr-IN" dirty="0" smtClean="0"/>
              <a:t>…</a:t>
            </a:r>
            <a:r>
              <a:rPr lang="en-US" dirty="0" smtClean="0"/>
              <a:t> as features</a:t>
            </a:r>
          </a:p>
          <a:p>
            <a:pPr lvl="1"/>
            <a:r>
              <a:rPr lang="en-US" dirty="0" smtClean="0"/>
              <a:t>Optionally, include other features from the original training dataset or 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4056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15737"/>
            <a:ext cx="8613279" cy="3975463"/>
          </a:xfrm>
        </p:spPr>
        <p:txBody>
          <a:bodyPr>
            <a:normAutofit/>
          </a:bodyPr>
          <a:lstStyle/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Easy way to combine models</a:t>
            </a:r>
          </a:p>
          <a:p>
            <a:pPr lvl="2"/>
            <a:r>
              <a:rPr lang="en-US" sz="2000" dirty="0" smtClean="0"/>
              <a:t>Softweight </a:t>
            </a:r>
            <a:r>
              <a:rPr lang="mr-IN" sz="2000" dirty="0" smtClean="0"/>
              <a:t>–</a:t>
            </a:r>
            <a:r>
              <a:rPr lang="en-US" sz="2000" dirty="0" smtClean="0"/>
              <a:t> weighted average amongst models</a:t>
            </a:r>
          </a:p>
          <a:p>
            <a:pPr lvl="1"/>
            <a:r>
              <a:rPr lang="en-US" dirty="0" smtClean="0"/>
              <a:t>Logistic Regression, Random Forest, Naïve Bayes, Decision Tree, Gradient Boost, Ada Boost</a:t>
            </a:r>
          </a:p>
          <a:p>
            <a:pPr lvl="1"/>
            <a:r>
              <a:rPr lang="en-US" dirty="0" smtClean="0"/>
              <a:t>Fast! But unstable</a:t>
            </a:r>
          </a:p>
          <a:p>
            <a:pPr lvl="1"/>
            <a:r>
              <a:rPr lang="en-US" dirty="0" smtClean="0"/>
              <a:t>Stepwise process generates optimized linear combination of underlying models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85354"/>
            <a:ext cx="10018713" cy="829491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5029"/>
            <a:ext cx="10018713" cy="5660571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Neural Network</a:t>
            </a:r>
          </a:p>
          <a:p>
            <a:pPr lvl="1"/>
            <a:r>
              <a:rPr lang="en-US" sz="2400" dirty="0" smtClean="0"/>
              <a:t>Tensorflow</a:t>
            </a:r>
          </a:p>
          <a:p>
            <a:pPr lvl="1"/>
            <a:r>
              <a:rPr lang="en-US" sz="2400" dirty="0" smtClean="0"/>
              <a:t>Theano</a:t>
            </a:r>
          </a:p>
          <a:p>
            <a:pPr lvl="1"/>
            <a:r>
              <a:rPr lang="en-US" sz="2400" dirty="0" smtClean="0"/>
              <a:t>Structure</a:t>
            </a:r>
          </a:p>
          <a:p>
            <a:pPr lvl="2"/>
            <a:r>
              <a:rPr lang="en-US" sz="2000" dirty="0" smtClean="0"/>
              <a:t>Input layer</a:t>
            </a:r>
          </a:p>
          <a:p>
            <a:pPr lvl="3"/>
            <a:r>
              <a:rPr lang="en-US" sz="1800" dirty="0" smtClean="0"/>
              <a:t>300 nodes, Sigmoid activation function</a:t>
            </a:r>
          </a:p>
          <a:p>
            <a:pPr lvl="2"/>
            <a:r>
              <a:rPr lang="en-US" sz="2000" dirty="0" smtClean="0"/>
              <a:t>2 Hidden layers</a:t>
            </a:r>
          </a:p>
          <a:p>
            <a:pPr lvl="3"/>
            <a:r>
              <a:rPr lang="en-US" sz="1800" dirty="0" smtClean="0"/>
              <a:t>50 nodes, Sigmoid activation function</a:t>
            </a:r>
          </a:p>
          <a:p>
            <a:pPr lvl="2"/>
            <a:r>
              <a:rPr lang="en-US" sz="2000" dirty="0" smtClean="0"/>
              <a:t>Output layer</a:t>
            </a:r>
          </a:p>
          <a:p>
            <a:pPr lvl="3"/>
            <a:r>
              <a:rPr lang="en-US" sz="1800" dirty="0" smtClean="0"/>
              <a:t>3 nodes, softmax activation function</a:t>
            </a:r>
          </a:p>
          <a:p>
            <a:pPr lvl="4"/>
            <a:r>
              <a:rPr lang="en-US" sz="1800" dirty="0" smtClean="0"/>
              <a:t>Multiple mutually exclusive classes</a:t>
            </a:r>
          </a:p>
          <a:p>
            <a:pPr lvl="2"/>
            <a:r>
              <a:rPr lang="en-US" sz="2000" dirty="0" smtClean="0"/>
              <a:t>Downside - Process time</a:t>
            </a:r>
          </a:p>
        </p:txBody>
      </p:sp>
    </p:spTree>
    <p:extLst>
      <p:ext uri="{BB962C8B-B14F-4D97-AF65-F5344CB8AC3E}">
        <p14:creationId xmlns:p14="http://schemas.microsoft.com/office/powerpoint/2010/main" val="6539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50869"/>
            <a:ext cx="10018713" cy="4950822"/>
          </a:xfrm>
        </p:spPr>
        <p:txBody>
          <a:bodyPr>
            <a:normAutofit/>
          </a:bodyPr>
          <a:lstStyle/>
          <a:p>
            <a:r>
              <a:rPr lang="en-US" dirty="0" smtClean="0"/>
              <a:t>Include all ”Important” features</a:t>
            </a:r>
          </a:p>
          <a:p>
            <a:pPr lvl="1"/>
            <a:r>
              <a:rPr lang="en-US" sz="2200" dirty="0" smtClean="0"/>
              <a:t>Omitting seemingly useless and highly correlated features</a:t>
            </a:r>
          </a:p>
          <a:p>
            <a:pPr lvl="2"/>
            <a:r>
              <a:rPr lang="en-US" sz="2000" dirty="0" smtClean="0"/>
              <a:t>Decrease dimensionality</a:t>
            </a:r>
          </a:p>
          <a:p>
            <a:pPr lvl="2"/>
            <a:r>
              <a:rPr lang="en-US" sz="2000" dirty="0" smtClean="0"/>
              <a:t>Decreases overall model performance</a:t>
            </a:r>
            <a:endParaRPr lang="en-US" sz="2000" dirty="0"/>
          </a:p>
          <a:p>
            <a:pPr lvl="3"/>
            <a:r>
              <a:rPr lang="en-US" sz="1800" dirty="0" smtClean="0"/>
              <a:t>Why?</a:t>
            </a:r>
          </a:p>
          <a:p>
            <a:pPr lvl="2"/>
            <a:r>
              <a:rPr lang="en-US" sz="2000" dirty="0" smtClean="0"/>
              <a:t>Initial process we ignored building id, manager id, description, Latitude, Longitude, Created</a:t>
            </a:r>
          </a:p>
          <a:p>
            <a:pPr lvl="3"/>
            <a:r>
              <a:rPr lang="en-US" sz="1800" dirty="0" smtClean="0"/>
              <a:t>Manager id, description id added</a:t>
            </a:r>
          </a:p>
          <a:p>
            <a:pPr lvl="4"/>
            <a:r>
              <a:rPr lang="en-US" sz="1800" dirty="0" smtClean="0"/>
              <a:t>Model improved</a:t>
            </a:r>
          </a:p>
          <a:p>
            <a:pPr lvl="3"/>
            <a:r>
              <a:rPr lang="en-US" sz="1800" dirty="0" smtClean="0"/>
              <a:t>Ultimately added Created (dates), Latitude, Longitude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4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06" y="-201705"/>
            <a:ext cx="10018713" cy="1752599"/>
          </a:xfrm>
        </p:spPr>
        <p:txBody>
          <a:bodyPr/>
          <a:lstStyle/>
          <a:p>
            <a:r>
              <a:rPr lang="en-US" dirty="0" smtClean="0"/>
              <a:t>Kaggle Score Submissions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186717"/>
              </p:ext>
            </p:extLst>
          </p:nvPr>
        </p:nvGraphicFramePr>
        <p:xfrm>
          <a:off x="1819836" y="753035"/>
          <a:ext cx="8866094" cy="608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999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6367"/>
            <a:ext cx="10018713" cy="38448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Group Cohesion</a:t>
            </a:r>
          </a:p>
          <a:p>
            <a:pPr lvl="1"/>
            <a:r>
              <a:rPr lang="en-US" dirty="0" smtClean="0"/>
              <a:t>Organized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Discuss strengths &amp; weakness</a:t>
            </a:r>
          </a:p>
          <a:p>
            <a:r>
              <a:rPr lang="en-US" dirty="0" smtClean="0"/>
              <a:t>Concurrent Development</a:t>
            </a:r>
          </a:p>
          <a:p>
            <a:pPr lvl="1"/>
            <a:r>
              <a:rPr lang="en-US" dirty="0" smtClean="0"/>
              <a:t>Assign parallel tasks during development</a:t>
            </a:r>
          </a:p>
          <a:p>
            <a:pPr lvl="1"/>
            <a:r>
              <a:rPr lang="en-US" dirty="0" smtClean="0"/>
              <a:t>Simultaneous development</a:t>
            </a:r>
            <a:endParaRPr lang="en-US" dirty="0"/>
          </a:p>
          <a:p>
            <a:pPr lvl="2"/>
            <a:r>
              <a:rPr lang="en-US" dirty="0" smtClean="0"/>
              <a:t> feature engineering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Model  Deployment</a:t>
            </a:r>
          </a:p>
          <a:p>
            <a:pPr lvl="2"/>
            <a:r>
              <a:rPr lang="en-US" dirty="0" smtClean="0"/>
              <a:t>Parameter Tuning</a:t>
            </a:r>
          </a:p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Python library is very powerful</a:t>
            </a:r>
          </a:p>
          <a:p>
            <a:pPr lvl="1"/>
            <a:r>
              <a:rPr lang="en-US" dirty="0" smtClean="0"/>
              <a:t>Running models in terminal</a:t>
            </a:r>
          </a:p>
          <a:p>
            <a:r>
              <a:rPr lang="en-US" dirty="0" smtClean="0"/>
              <a:t>Python is incredibly powerful for machine learning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80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Subplot </a:t>
            </a:r>
            <a:r>
              <a:rPr lang="mr-IN" dirty="0" smtClean="0"/>
              <a:t>–</a:t>
            </a:r>
            <a:r>
              <a:rPr lang="en-US" dirty="0" smtClean="0"/>
              <a:t> display multiple histograms in same image</a:t>
            </a:r>
          </a:p>
          <a:p>
            <a:r>
              <a:rPr lang="en-US" dirty="0" smtClean="0"/>
              <a:t>EXIF.py </a:t>
            </a:r>
            <a:r>
              <a:rPr lang="mr-IN" dirty="0" smtClean="0"/>
              <a:t>–</a:t>
            </a:r>
            <a:r>
              <a:rPr lang="en-US" dirty="0" smtClean="0"/>
              <a:t> read image metadata</a:t>
            </a:r>
          </a:p>
          <a:p>
            <a:r>
              <a:rPr lang="en-US" dirty="0" smtClean="0"/>
              <a:t>PILLOW (aka PIL) </a:t>
            </a:r>
            <a:r>
              <a:rPr lang="mr-IN" dirty="0" smtClean="0"/>
              <a:t>–</a:t>
            </a:r>
            <a:r>
              <a:rPr lang="en-US" dirty="0" smtClean="0"/>
              <a:t> basic image processing</a:t>
            </a:r>
          </a:p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convenient file format</a:t>
            </a:r>
          </a:p>
          <a:p>
            <a:pPr lvl="1"/>
            <a:r>
              <a:rPr lang="en-US" dirty="0" smtClean="0"/>
              <a:t>Very well supported within Pandas</a:t>
            </a:r>
          </a:p>
          <a:p>
            <a:r>
              <a:rPr lang="en-US" dirty="0" smtClean="0"/>
              <a:t>SSH, Screen </a:t>
            </a:r>
            <a:r>
              <a:rPr lang="mr-IN" dirty="0" smtClean="0"/>
              <a:t>–</a:t>
            </a:r>
            <a:r>
              <a:rPr lang="en-US" dirty="0" smtClean="0"/>
              <a:t> run models and test various code remotely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consistent data processing</a:t>
            </a:r>
          </a:p>
          <a:p>
            <a:r>
              <a:rPr lang="en-US" dirty="0" smtClean="0"/>
              <a:t>OS </a:t>
            </a:r>
            <a:r>
              <a:rPr lang="mr-IN" dirty="0" smtClean="0"/>
              <a:t>–</a:t>
            </a:r>
            <a:r>
              <a:rPr lang="en-US" dirty="0" smtClean="0"/>
              <a:t> file processing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version control</a:t>
            </a:r>
          </a:p>
          <a:p>
            <a:r>
              <a:rPr lang="en-US" dirty="0" err="1" smtClean="0"/>
              <a:t>Emacs</a:t>
            </a:r>
            <a:r>
              <a:rPr lang="en-US" dirty="0" smtClean="0"/>
              <a:t>, Sublime,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15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6821675"/>
              </p:ext>
            </p:extLst>
          </p:nvPr>
        </p:nvGraphicFramePr>
        <p:xfrm>
          <a:off x="2821576" y="2142309"/>
          <a:ext cx="6698343" cy="39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0781905"/>
              </p:ext>
            </p:extLst>
          </p:nvPr>
        </p:nvGraphicFramePr>
        <p:xfrm>
          <a:off x="1014048" y="2155371"/>
          <a:ext cx="3688580" cy="102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69254981"/>
              </p:ext>
            </p:extLst>
          </p:nvPr>
        </p:nvGraphicFramePr>
        <p:xfrm>
          <a:off x="7492275" y="5318519"/>
          <a:ext cx="1403031" cy="1056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16910727"/>
              </p:ext>
            </p:extLst>
          </p:nvPr>
        </p:nvGraphicFramePr>
        <p:xfrm>
          <a:off x="8895306" y="3551887"/>
          <a:ext cx="3232331" cy="241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503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Kaggle Kernels</a:t>
            </a:r>
          </a:p>
          <a:p>
            <a:r>
              <a:rPr lang="en-US" dirty="0" smtClean="0"/>
              <a:t>Inspect sample data set</a:t>
            </a:r>
          </a:p>
          <a:p>
            <a:r>
              <a:rPr lang="en-US" dirty="0" smtClean="0"/>
              <a:t>Define problem</a:t>
            </a:r>
          </a:p>
          <a:p>
            <a:pPr lvl="1"/>
            <a:r>
              <a:rPr lang="en-US" dirty="0" smtClean="0"/>
              <a:t>Supervised machine learning</a:t>
            </a:r>
          </a:p>
          <a:p>
            <a:pPr lvl="1"/>
            <a:r>
              <a:rPr lang="en-US" dirty="0" smtClean="0"/>
              <a:t>Inspect website </a:t>
            </a:r>
            <a:r>
              <a:rPr lang="mr-IN" dirty="0" smtClean="0"/>
              <a:t>–</a:t>
            </a:r>
            <a:r>
              <a:rPr lang="en-US" dirty="0" smtClean="0"/>
              <a:t> add screenshot of Renthop listing page</a:t>
            </a:r>
          </a:p>
          <a:p>
            <a:pPr lvl="1"/>
            <a:r>
              <a:rPr lang="en-US" dirty="0" smtClean="0"/>
              <a:t>What is interest level? What does it mean?</a:t>
            </a:r>
          </a:p>
          <a:p>
            <a:pPr lvl="1"/>
            <a:r>
              <a:rPr lang="en-US" dirty="0" smtClean="0"/>
              <a:t>Base assumptions? Expectations for high/medium/low interest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6463111" cy="1752599"/>
          </a:xfrm>
        </p:spPr>
        <p:txBody>
          <a:bodyPr/>
          <a:lstStyle/>
          <a:p>
            <a:r>
              <a:rPr lang="en-US" dirty="0" smtClean="0"/>
              <a:t>Renthop 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 err="1" smtClean="0"/>
              <a:t>Renhop’s</a:t>
            </a:r>
            <a:r>
              <a:rPr lang="en-US" dirty="0" smtClean="0"/>
              <a:t> listing page</a:t>
            </a:r>
          </a:p>
          <a:p>
            <a:pPr lvl="1"/>
            <a:r>
              <a:rPr lang="en-US" dirty="0" smtClean="0"/>
              <a:t>18 Distinct Features, and an input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0"/>
            <a:ext cx="424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41863"/>
            <a:ext cx="10018712" cy="3949337"/>
          </a:xfrm>
        </p:spPr>
        <p:txBody>
          <a:bodyPr/>
          <a:lstStyle/>
          <a:p>
            <a:r>
              <a:rPr lang="en-US" sz="2800" dirty="0" smtClean="0"/>
              <a:t>Add project workflow chart</a:t>
            </a:r>
          </a:p>
          <a:p>
            <a:r>
              <a:rPr lang="en-US" sz="2800" dirty="0" smtClean="0"/>
              <a:t>Work in python</a:t>
            </a:r>
          </a:p>
          <a:p>
            <a:pPr lvl="1"/>
            <a:r>
              <a:rPr lang="en-US" sz="2400" dirty="0" smtClean="0"/>
              <a:t>Why?</a:t>
            </a:r>
          </a:p>
          <a:p>
            <a:pPr lvl="2"/>
            <a:r>
              <a:rPr lang="en-US" sz="2400" dirty="0" smtClean="0"/>
              <a:t>Personal preference, portability, large Machin learning development community</a:t>
            </a:r>
          </a:p>
          <a:p>
            <a:pPr lvl="2"/>
            <a:r>
              <a:rPr lang="en-US" sz="2400" dirty="0" smtClean="0"/>
              <a:t>JSON data</a:t>
            </a:r>
          </a:p>
          <a:p>
            <a:pPr lvl="2"/>
            <a:r>
              <a:rPr lang="en-US" sz="2400" dirty="0" smtClean="0"/>
              <a:t>Parse images</a:t>
            </a:r>
          </a:p>
        </p:txBody>
      </p:sp>
    </p:spTree>
    <p:extLst>
      <p:ext uri="{BB962C8B-B14F-4D97-AF65-F5344CB8AC3E}">
        <p14:creationId xmlns:p14="http://schemas.microsoft.com/office/powerpoint/2010/main" val="1237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Map Swarmplot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37" y="2438399"/>
            <a:ext cx="64262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07" y="6317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Longitude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948474" y="4285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Latitude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7971"/>
            <a:ext cx="10018713" cy="1752599"/>
          </a:xfrm>
        </p:spPr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30400"/>
            <a:ext cx="10018712" cy="4488872"/>
          </a:xfrm>
        </p:spPr>
        <p:txBody>
          <a:bodyPr>
            <a:normAutofit/>
          </a:bodyPr>
          <a:lstStyle/>
          <a:p>
            <a:r>
              <a:rPr lang="en-US" dirty="0" smtClean="0"/>
              <a:t>Feature </a:t>
            </a:r>
            <a:r>
              <a:rPr lang="en-US" sz="2800" dirty="0" smtClean="0"/>
              <a:t>Pre-Process</a:t>
            </a:r>
          </a:p>
          <a:p>
            <a:pPr lvl="1"/>
            <a:r>
              <a:rPr lang="en-US" sz="2400" dirty="0" smtClean="0"/>
              <a:t>Assume least important features:</a:t>
            </a:r>
          </a:p>
          <a:p>
            <a:pPr lvl="2"/>
            <a:r>
              <a:rPr lang="en-US" sz="2000" dirty="0" smtClean="0"/>
              <a:t>Building_id, manager_id, listing_id</a:t>
            </a:r>
          </a:p>
          <a:p>
            <a:pPr lvl="2"/>
            <a:r>
              <a:rPr lang="en-US" sz="2000" dirty="0" smtClean="0"/>
              <a:t>Display_address, street_address</a:t>
            </a:r>
          </a:p>
          <a:p>
            <a:pPr lvl="2"/>
            <a:r>
              <a:rPr lang="en-US" sz="2000" dirty="0" smtClean="0"/>
              <a:t>Images?</a:t>
            </a:r>
          </a:p>
          <a:p>
            <a:pPr lvl="2"/>
            <a:r>
              <a:rPr lang="en-US" sz="2000" dirty="0" smtClean="0"/>
              <a:t>created</a:t>
            </a:r>
          </a:p>
          <a:p>
            <a:pPr lvl="1"/>
            <a:r>
              <a:rPr lang="en-US" sz="2400" dirty="0" smtClean="0"/>
              <a:t>Downloading and parsing ~83gB image data</a:t>
            </a:r>
          </a:p>
          <a:p>
            <a:pPr lvl="1"/>
            <a:r>
              <a:rPr lang="en-US" sz="2400" dirty="0" smtClean="0"/>
              <a:t>Use EXIF.py, PILLOW, OS packages to extract info</a:t>
            </a:r>
          </a:p>
          <a:p>
            <a:pPr lvl="1"/>
            <a:r>
              <a:rPr lang="en-US" sz="2400" dirty="0" smtClean="0"/>
              <a:t>Graph latitude/longitude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965" y="1605545"/>
            <a:ext cx="10293059" cy="42117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Manager_count</a:t>
            </a:r>
          </a:p>
          <a:p>
            <a:r>
              <a:rPr lang="en-US" dirty="0" smtClean="0"/>
              <a:t>Building_count</a:t>
            </a:r>
          </a:p>
          <a:p>
            <a:r>
              <a:rPr lang="en-US" dirty="0" smtClean="0"/>
              <a:t>Word_count</a:t>
            </a:r>
          </a:p>
          <a:p>
            <a:r>
              <a:rPr lang="en-US" dirty="0" smtClean="0"/>
              <a:t>Word_diversity</a:t>
            </a:r>
          </a:p>
          <a:p>
            <a:r>
              <a:rPr lang="en-US" dirty="0" smtClean="0"/>
              <a:t>Dummify</a:t>
            </a:r>
          </a:p>
          <a:p>
            <a:pPr lvl="1"/>
            <a:r>
              <a:rPr lang="en-US" dirty="0" smtClean="0"/>
              <a:t>Number_distinct</a:t>
            </a:r>
          </a:p>
          <a:p>
            <a:r>
              <a:rPr lang="en-US" dirty="0" smtClean="0"/>
              <a:t>Sentiment</a:t>
            </a:r>
          </a:p>
          <a:p>
            <a:r>
              <a:rPr lang="en-US" dirty="0" smtClean="0"/>
              <a:t>Image_count, Avg_brightness, Avg_luminance, Avg_filesize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528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2483</TotalTime>
  <Words>1086</Words>
  <Application>Microsoft Macintosh PowerPoint</Application>
  <PresentationFormat>Widescreen</PresentationFormat>
  <Paragraphs>258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Corbel</vt:lpstr>
      <vt:lpstr>Mangal</vt:lpstr>
      <vt:lpstr>Times</vt:lpstr>
      <vt:lpstr>Arial</vt:lpstr>
      <vt:lpstr>Parallax</vt:lpstr>
      <vt:lpstr>Two-Sigma/Renthop Kaggle Machine Learning Project</vt:lpstr>
      <vt:lpstr>Table Of Contents</vt:lpstr>
      <vt:lpstr>Project Workflow</vt:lpstr>
      <vt:lpstr>Research</vt:lpstr>
      <vt:lpstr>Renthop Listing</vt:lpstr>
      <vt:lpstr>Formulate Approach</vt:lpstr>
      <vt:lpstr>Property Map Swarmplot</vt:lpstr>
      <vt:lpstr>Execution</vt:lpstr>
      <vt:lpstr>Derivative Features</vt:lpstr>
      <vt:lpstr>EDA</vt:lpstr>
      <vt:lpstr>Base Factors Visualizations</vt:lpstr>
      <vt:lpstr>Price – Kernel Density</vt:lpstr>
      <vt:lpstr>EDA cont.</vt:lpstr>
      <vt:lpstr>EDA cont.</vt:lpstr>
      <vt:lpstr>Image EDA Visualizations</vt:lpstr>
      <vt:lpstr>EDA cont.</vt:lpstr>
      <vt:lpstr>(Initial) Feature Selection</vt:lpstr>
      <vt:lpstr>Feature Importance</vt:lpstr>
      <vt:lpstr>Feature Importance: Revised with Additional Derivative Features</vt:lpstr>
      <vt:lpstr>Model Development</vt:lpstr>
      <vt:lpstr>Model Structure</vt:lpstr>
      <vt:lpstr>Stacking in 5 Steps</vt:lpstr>
      <vt:lpstr>Model Cont.</vt:lpstr>
      <vt:lpstr>Models</vt:lpstr>
      <vt:lpstr>Results</vt:lpstr>
      <vt:lpstr>Kaggle Score Submissions</vt:lpstr>
      <vt:lpstr>Conclusions and Insights</vt:lpstr>
      <vt:lpstr>Additional Tools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Two-Sigma/Renthop Kaggle Machine Learning Project</dc:title>
  <dc:creator>Microsoft Office User</dc:creator>
  <cp:lastModifiedBy>Microsoft Office User</cp:lastModifiedBy>
  <cp:revision>35</cp:revision>
  <dcterms:created xsi:type="dcterms:W3CDTF">2017-03-04T06:16:58Z</dcterms:created>
  <dcterms:modified xsi:type="dcterms:W3CDTF">2017-03-05T23:40:40Z</dcterms:modified>
</cp:coreProperties>
</file>